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6"/>
  </p:notes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gham, Brandy" initials="RB" lastIdx="7" clrIdx="0">
    <p:extLst>
      <p:ext uri="{19B8F6BF-5375-455C-9EA6-DF929625EA0E}">
        <p15:presenceInfo xmlns:p15="http://schemas.microsoft.com/office/powerpoint/2012/main" userId="Ringham, Bra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4241" autoAdjust="0"/>
  </p:normalViewPr>
  <p:slideViewPr>
    <p:cSldViewPr snapToGrid="0">
      <p:cViewPr varScale="1">
        <p:scale>
          <a:sx n="51" d="100"/>
          <a:sy n="51" d="100"/>
        </p:scale>
        <p:origin x="28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F033F-1F9E-4845-B267-FF435CDFBD06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7E559-B18E-47FD-9E63-044847FD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9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7E559-B18E-47FD-9E63-044847FD55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13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7E559-B18E-47FD-9E63-044847FD55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81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7E559-B18E-47FD-9E63-044847FD55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13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7E559-B18E-47FD-9E63-044847FD55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2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4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5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74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5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7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3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0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4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9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17BD52E-B609-4556-9F20-7038E309516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BC9E23A-074D-4A70-89DF-D90F9EEA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77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ZjFVFq2fNOAxOvtscdRcQgyB6knRsHt6RJ1aLG6CIv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ZjFVFq2fNOAxOvtscdRcQgyB6knRsHt6RJ1aLG6CIv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 Center Data Request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Robyn Harte</a:t>
            </a:r>
          </a:p>
          <a:p>
            <a:r>
              <a:rPr lang="en-US" dirty="0" smtClean="0"/>
              <a:t>11/9/19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7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Brandy </a:t>
            </a:r>
            <a:r>
              <a:rPr lang="en-US" dirty="0" err="1" smtClean="0"/>
              <a:t>Ringham</a:t>
            </a:r>
            <a:r>
              <a:rPr lang="en-US" dirty="0" smtClean="0"/>
              <a:t> (supervisor) - brandy.ringham@cuanschutz.edu	</a:t>
            </a:r>
          </a:p>
          <a:p>
            <a:pPr lvl="1"/>
            <a:r>
              <a:rPr lang="en-US" dirty="0" smtClean="0"/>
              <a:t>Jenny Aalborg - jenny.aalborg@cuanschutz.edu</a:t>
            </a:r>
          </a:p>
          <a:p>
            <a:pPr lvl="1"/>
            <a:r>
              <a:rPr lang="en-US" dirty="0" smtClean="0"/>
              <a:t>Robyn Harte - robyn.harte@cuanschutz.edu</a:t>
            </a:r>
            <a:endParaRPr lang="en-US" dirty="0"/>
          </a:p>
          <a:p>
            <a:pPr lvl="1"/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8246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and Report request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Google </a:t>
            </a:r>
            <a:r>
              <a:rPr lang="en-US" dirty="0" smtClean="0">
                <a:hlinkClick r:id="rId3"/>
              </a:rPr>
              <a:t>Form</a:t>
            </a:r>
            <a:endParaRPr lang="en-US" dirty="0" smtClean="0"/>
          </a:p>
          <a:p>
            <a:r>
              <a:rPr lang="en-US" dirty="0" smtClean="0"/>
              <a:t>Timeline: </a:t>
            </a:r>
            <a:r>
              <a:rPr lang="en-US" dirty="0"/>
              <a:t>In general, we request that you please allow two weeks to a month for data requests. However, if there is an upcoming grant or paper submission deadline, please </a:t>
            </a:r>
            <a:r>
              <a:rPr lang="en-US" dirty="0" smtClean="0"/>
              <a:t>email Brandy and Robyn and </a:t>
            </a:r>
            <a:r>
              <a:rPr lang="en-US" dirty="0"/>
              <a:t>we </a:t>
            </a:r>
            <a:r>
              <a:rPr lang="en-US" dirty="0" smtClean="0"/>
              <a:t>will </a:t>
            </a:r>
            <a:r>
              <a:rPr lang="en-US" dirty="0"/>
              <a:t>reprioritize.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know specific variable names that you would like or that have been used in prior analyses, go ahead and provide </a:t>
            </a:r>
            <a:r>
              <a:rPr lang="en-US" dirty="0" smtClean="0"/>
              <a:t>them. You can also say you would like to include the same covariates that an investigator used for a particular analysis. Please provide the analysis title. </a:t>
            </a:r>
            <a:endParaRPr lang="en-US" dirty="0"/>
          </a:p>
          <a:p>
            <a:r>
              <a:rPr lang="en-US" dirty="0" smtClean="0"/>
              <a:t>If you do not know specific variable names you can describe them. i.e. child weight at Healthy Start II visit. </a:t>
            </a:r>
          </a:p>
          <a:p>
            <a:r>
              <a:rPr lang="en-US" dirty="0" smtClean="0"/>
              <a:t>Feel </a:t>
            </a:r>
            <a:r>
              <a:rPr lang="en-US" dirty="0"/>
              <a:t>free to email us with additional questions before/after submitting google </a:t>
            </a:r>
            <a:r>
              <a:rPr lang="en-US" dirty="0" smtClean="0"/>
              <a:t>form.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8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</a:t>
            </a:r>
            <a:r>
              <a:rPr lang="en-US" dirty="0"/>
              <a:t>sample request form is under </a:t>
            </a:r>
            <a:r>
              <a:rPr lang="en-US" dirty="0" smtClean="0"/>
              <a:t>development.</a:t>
            </a:r>
          </a:p>
          <a:p>
            <a:r>
              <a:rPr lang="en-US" dirty="0" smtClean="0"/>
              <a:t>Please email Brandy with the following information</a:t>
            </a:r>
          </a:p>
          <a:p>
            <a:pPr lvl="1"/>
            <a:r>
              <a:rPr lang="en-US" dirty="0" smtClean="0"/>
              <a:t>Project description</a:t>
            </a:r>
          </a:p>
          <a:p>
            <a:pPr lvl="1"/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Study</a:t>
            </a:r>
          </a:p>
          <a:p>
            <a:pPr lvl="1"/>
            <a:r>
              <a:rPr lang="en-US" dirty="0" smtClean="0"/>
              <a:t>Sample type(s)</a:t>
            </a:r>
          </a:p>
          <a:p>
            <a:pPr lvl="1"/>
            <a:r>
              <a:rPr lang="en-US" dirty="0" smtClean="0"/>
              <a:t>Time point(s)</a:t>
            </a:r>
          </a:p>
          <a:p>
            <a:pPr lvl="1"/>
            <a:r>
              <a:rPr lang="en-US" dirty="0" smtClean="0"/>
              <a:t>Inclusion/Exclusion criteria</a:t>
            </a:r>
          </a:p>
          <a:p>
            <a:pPr lvl="1"/>
            <a:r>
              <a:rPr lang="en-US" dirty="0" smtClean="0"/>
              <a:t>Volume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previously thawed samples are OK</a:t>
            </a:r>
          </a:p>
        </p:txBody>
      </p:sp>
    </p:spTree>
    <p:extLst>
      <p:ext uri="{BB962C8B-B14F-4D97-AF65-F5344CB8AC3E}">
        <p14:creationId xmlns:p14="http://schemas.microsoft.com/office/powerpoint/2010/main" val="4228787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7DBCCB218DB9498E52D2AF06262811" ma:contentTypeVersion="1" ma:contentTypeDescription="Create a new document." ma:contentTypeScope="" ma:versionID="c66597f7b2cb22660ae0c2b718e4ada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19FFC93-4EF0-4A00-8903-E8FB6E3C238A}"/>
</file>

<file path=customXml/itemProps2.xml><?xml version="1.0" encoding="utf-8"?>
<ds:datastoreItem xmlns:ds="http://schemas.openxmlformats.org/officeDocument/2006/customXml" ds:itemID="{D826BB5C-EEF8-4526-AAFC-830BF2DAD811}"/>
</file>

<file path=customXml/itemProps3.xml><?xml version="1.0" encoding="utf-8"?>
<ds:datastoreItem xmlns:ds="http://schemas.openxmlformats.org/officeDocument/2006/customXml" ds:itemID="{5FCBBD46-2642-4FF4-9D1D-2C1F7E6D2DCB}"/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39</TotalTime>
  <Words>196</Words>
  <Application>Microsoft Office PowerPoint</Application>
  <PresentationFormat>Widescreen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Corbel</vt:lpstr>
      <vt:lpstr>Wingdings</vt:lpstr>
      <vt:lpstr>Banded</vt:lpstr>
      <vt:lpstr>LEAD Center Data Request Process</vt:lpstr>
      <vt:lpstr>Data Management team</vt:lpstr>
      <vt:lpstr>Data and Report request form</vt:lpstr>
      <vt:lpstr>Sample requests</vt:lpstr>
    </vt:vector>
  </TitlesOfParts>
  <Company>University of Colorado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Center Data Request Process</dc:title>
  <dc:creator>Harte, Robyn2</dc:creator>
  <cp:lastModifiedBy>Aalborg, Jenny</cp:lastModifiedBy>
  <cp:revision>16</cp:revision>
  <dcterms:created xsi:type="dcterms:W3CDTF">2019-11-06T19:47:12Z</dcterms:created>
  <dcterms:modified xsi:type="dcterms:W3CDTF">2019-11-15T18:15:25Z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0x010100C97DBCCB218DB9498E52D2AF06262811</vt:lpwstr>
  </property>
</Properties>
</file>