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74" r:id="rId2"/>
  </p:sldMasterIdLst>
  <p:notesMasterIdLst>
    <p:notesMasterId r:id="rId37"/>
  </p:notesMasterIdLst>
  <p:sldIdLst>
    <p:sldId id="265" r:id="rId3"/>
    <p:sldId id="264" r:id="rId4"/>
    <p:sldId id="262" r:id="rId5"/>
    <p:sldId id="263" r:id="rId6"/>
    <p:sldId id="261" r:id="rId7"/>
    <p:sldId id="260" r:id="rId8"/>
    <p:sldId id="259" r:id="rId9"/>
    <p:sldId id="258" r:id="rId10"/>
    <p:sldId id="257" r:id="rId11"/>
    <p:sldId id="329" r:id="rId12"/>
    <p:sldId id="371" r:id="rId13"/>
    <p:sldId id="348" r:id="rId14"/>
    <p:sldId id="346" r:id="rId15"/>
    <p:sldId id="372" r:id="rId16"/>
    <p:sldId id="358" r:id="rId17"/>
    <p:sldId id="367" r:id="rId18"/>
    <p:sldId id="290" r:id="rId19"/>
    <p:sldId id="368" r:id="rId20"/>
    <p:sldId id="373" r:id="rId21"/>
    <p:sldId id="274" r:id="rId22"/>
    <p:sldId id="279" r:id="rId23"/>
    <p:sldId id="370" r:id="rId24"/>
    <p:sldId id="374" r:id="rId25"/>
    <p:sldId id="360" r:id="rId26"/>
    <p:sldId id="362" r:id="rId27"/>
    <p:sldId id="273" r:id="rId28"/>
    <p:sldId id="361" r:id="rId29"/>
    <p:sldId id="375" r:id="rId30"/>
    <p:sldId id="376" r:id="rId31"/>
    <p:sldId id="281" r:id="rId32"/>
    <p:sldId id="283" r:id="rId33"/>
    <p:sldId id="285" r:id="rId34"/>
    <p:sldId id="276"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C4E265-1D11-3992-7923-9CA29AF14130}" name="Bull, Sheana" initials="BS" userId="S::sheana.bull@ucdenver.edu::8ce20742-2ca6-4b05-9480-f34caee79f49" providerId="AD"/>
  <p188:author id="{C4CEC7B3-1CF4-6509-3988-CDCAFF2D2A4B}" name="Soleimanpour, Neeloofar" initials="SN" userId="S::neeloofar.soleimanpour@cuanschutz.edu::0c8500a1-607f-4540-8af5-5f3ee98989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2F986-FE01-7267-7489-1B538B4D0329}" v="23" dt="2024-03-12T14:32:00.500"/>
    <p1510:client id="{1082C840-E149-E112-0BFB-5FFC008536A9}" v="40" dt="2024-03-12T15:17:38.111"/>
    <p1510:client id="{7860F626-783C-1B48-DF4B-E4D9C7788652}" v="711" dt="2024-03-11T17:06:24.794"/>
    <p1510:client id="{A916C04C-D11A-A03D-93A9-DDE0106566D0}" v="296" dt="2024-03-11T23:44:06.970"/>
    <p1510:client id="{B2446A64-C7B5-CEBF-A134-E8B65759E823}" v="445" dt="2024-03-11T15:10:22.646"/>
    <p1510:client id="{C18C50B1-1E83-9AD9-1272-D279FF5EC3E9}" v="25" dt="2024-03-12T17:00:19.965"/>
    <p1510:client id="{DC54FCF8-A1B1-169D-EBAF-C58CAA6F7735}" v="201" dt="2024-03-11T20:47:22.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eimanpour, Neeloofar" userId="S::neeloofar.soleimanpour@cuanschutz.edu::0c8500a1-607f-4540-8af5-5f3ee98989d9" providerId="AD" clId="Web-{0B22F986-FE01-7267-7489-1B538B4D0329}"/>
    <pc:docChg chg="modSld">
      <pc:chgData name="Soleimanpour, Neeloofar" userId="S::neeloofar.soleimanpour@cuanschutz.edu::0c8500a1-607f-4540-8af5-5f3ee98989d9" providerId="AD" clId="Web-{0B22F986-FE01-7267-7489-1B538B4D0329}" dt="2024-03-12T14:32:00.500" v="21"/>
      <pc:docMkLst>
        <pc:docMk/>
      </pc:docMkLst>
      <pc:sldChg chg="modSp">
        <pc:chgData name="Soleimanpour, Neeloofar" userId="S::neeloofar.soleimanpour@cuanschutz.edu::0c8500a1-607f-4540-8af5-5f3ee98989d9" providerId="AD" clId="Web-{0B22F986-FE01-7267-7489-1B538B4D0329}" dt="2024-03-12T14:31:34.391" v="18" actId="20577"/>
        <pc:sldMkLst>
          <pc:docMk/>
          <pc:sldMk cId="1712798996" sldId="373"/>
        </pc:sldMkLst>
        <pc:spChg chg="mod">
          <ac:chgData name="Soleimanpour, Neeloofar" userId="S::neeloofar.soleimanpour@cuanschutz.edu::0c8500a1-607f-4540-8af5-5f3ee98989d9" providerId="AD" clId="Web-{0B22F986-FE01-7267-7489-1B538B4D0329}" dt="2024-03-12T14:31:34.391" v="18" actId="20577"/>
          <ac:spMkLst>
            <pc:docMk/>
            <pc:sldMk cId="1712798996" sldId="373"/>
            <ac:spMk id="3" creationId="{5CD8AA57-799A-4631-29DD-C7065F238147}"/>
          </ac:spMkLst>
        </pc:spChg>
      </pc:sldChg>
      <pc:sldChg chg="modSp">
        <pc:chgData name="Soleimanpour, Neeloofar" userId="S::neeloofar.soleimanpour@cuanschutz.edu::0c8500a1-607f-4540-8af5-5f3ee98989d9" providerId="AD" clId="Web-{0B22F986-FE01-7267-7489-1B538B4D0329}" dt="2024-03-12T14:32:00.500" v="21"/>
        <pc:sldMkLst>
          <pc:docMk/>
          <pc:sldMk cId="2995265201" sldId="374"/>
        </pc:sldMkLst>
        <pc:graphicFrameChg chg="mod modGraphic">
          <ac:chgData name="Soleimanpour, Neeloofar" userId="S::neeloofar.soleimanpour@cuanschutz.edu::0c8500a1-607f-4540-8af5-5f3ee98989d9" providerId="AD" clId="Web-{0B22F986-FE01-7267-7489-1B538B4D0329}" dt="2024-03-12T14:32:00.500" v="21"/>
          <ac:graphicFrameMkLst>
            <pc:docMk/>
            <pc:sldMk cId="2995265201" sldId="374"/>
            <ac:graphicFrameMk id="4" creationId="{F5CB786A-F2F0-91A0-C855-0D628AB3E522}"/>
          </ac:graphicFrameMkLst>
        </pc:graphicFrameChg>
      </pc:sldChg>
    </pc:docChg>
  </pc:docChgLst>
  <pc:docChgLst>
    <pc:chgData name="Soleimanpour, Neeloofar" userId="S::neeloofar.soleimanpour@cuanschutz.edu::0c8500a1-607f-4540-8af5-5f3ee98989d9" providerId="AD" clId="Web-{C18C50B1-1E83-9AD9-1272-D279FF5EC3E9}"/>
    <pc:docChg chg="modSld">
      <pc:chgData name="Soleimanpour, Neeloofar" userId="S::neeloofar.soleimanpour@cuanschutz.edu::0c8500a1-607f-4540-8af5-5f3ee98989d9" providerId="AD" clId="Web-{C18C50B1-1E83-9AD9-1272-D279FF5EC3E9}" dt="2024-03-12T15:41:02.273" v="1"/>
      <pc:docMkLst>
        <pc:docMk/>
      </pc:docMkLst>
      <pc:sldChg chg="modSp">
        <pc:chgData name="Soleimanpour, Neeloofar" userId="S::neeloofar.soleimanpour@cuanschutz.edu::0c8500a1-607f-4540-8af5-5f3ee98989d9" providerId="AD" clId="Web-{C18C50B1-1E83-9AD9-1272-D279FF5EC3E9}" dt="2024-03-12T15:41:02.273" v="1"/>
        <pc:sldMkLst>
          <pc:docMk/>
          <pc:sldMk cId="46233630" sldId="260"/>
        </pc:sldMkLst>
        <pc:graphicFrameChg chg="mod modGraphic">
          <ac:chgData name="Soleimanpour, Neeloofar" userId="S::neeloofar.soleimanpour@cuanschutz.edu::0c8500a1-607f-4540-8af5-5f3ee98989d9" providerId="AD" clId="Web-{C18C50B1-1E83-9AD9-1272-D279FF5EC3E9}" dt="2024-03-12T15:41:02.273" v="1"/>
          <ac:graphicFrameMkLst>
            <pc:docMk/>
            <pc:sldMk cId="46233630" sldId="260"/>
            <ac:graphicFrameMk id="5" creationId="{E5827B92-2F9B-04F1-2529-C2733E3079D4}"/>
          </ac:graphicFrameMkLst>
        </pc:graphicFrameChg>
      </pc:sldChg>
    </pc:docChg>
  </pc:docChgLst>
  <pc:docChgLst>
    <pc:chgData name="Collier, Ann" userId="S::ann.d.collier@cuanschutz.edu::e735d6e7-0098-4772-8f0c-ce168961518b" providerId="AD" clId="Web-{A916C04C-D11A-A03D-93A9-DDE0106566D0}"/>
    <pc:docChg chg="modSld sldOrd">
      <pc:chgData name="Collier, Ann" userId="S::ann.d.collier@cuanschutz.edu::e735d6e7-0098-4772-8f0c-ce168961518b" providerId="AD" clId="Web-{A916C04C-D11A-A03D-93A9-DDE0106566D0}" dt="2024-03-11T23:44:06.486" v="242" actId="20577"/>
      <pc:docMkLst>
        <pc:docMk/>
      </pc:docMkLst>
      <pc:sldChg chg="modSp">
        <pc:chgData name="Collier, Ann" userId="S::ann.d.collier@cuanschutz.edu::e735d6e7-0098-4772-8f0c-ce168961518b" providerId="AD" clId="Web-{A916C04C-D11A-A03D-93A9-DDE0106566D0}" dt="2024-03-11T23:39:50.749" v="226"/>
        <pc:sldMkLst>
          <pc:docMk/>
          <pc:sldMk cId="46233630" sldId="260"/>
        </pc:sldMkLst>
        <pc:graphicFrameChg chg="mod modGraphic">
          <ac:chgData name="Collier, Ann" userId="S::ann.d.collier@cuanschutz.edu::e735d6e7-0098-4772-8f0c-ce168961518b" providerId="AD" clId="Web-{A916C04C-D11A-A03D-93A9-DDE0106566D0}" dt="2024-03-11T23:39:50.749" v="226"/>
          <ac:graphicFrameMkLst>
            <pc:docMk/>
            <pc:sldMk cId="46233630" sldId="260"/>
            <ac:graphicFrameMk id="5" creationId="{E5827B92-2F9B-04F1-2529-C2733E3079D4}"/>
          </ac:graphicFrameMkLst>
        </pc:graphicFrameChg>
      </pc:sldChg>
      <pc:sldChg chg="modSp">
        <pc:chgData name="Collier, Ann" userId="S::ann.d.collier@cuanschutz.edu::e735d6e7-0098-4772-8f0c-ce168961518b" providerId="AD" clId="Web-{A916C04C-D11A-A03D-93A9-DDE0106566D0}" dt="2024-03-11T22:23:01.099" v="171"/>
        <pc:sldMkLst>
          <pc:docMk/>
          <pc:sldMk cId="2337144090" sldId="276"/>
        </pc:sldMkLst>
        <pc:graphicFrameChg chg="mod modGraphic">
          <ac:chgData name="Collier, Ann" userId="S::ann.d.collier@cuanschutz.edu::e735d6e7-0098-4772-8f0c-ce168961518b" providerId="AD" clId="Web-{A916C04C-D11A-A03D-93A9-DDE0106566D0}" dt="2024-03-11T22:23:01.099" v="171"/>
          <ac:graphicFrameMkLst>
            <pc:docMk/>
            <pc:sldMk cId="2337144090" sldId="276"/>
            <ac:graphicFrameMk id="4" creationId="{F5CB786A-F2F0-91A0-C855-0D628AB3E522}"/>
          </ac:graphicFrameMkLst>
        </pc:graphicFrameChg>
      </pc:sldChg>
      <pc:sldChg chg="modSp">
        <pc:chgData name="Collier, Ann" userId="S::ann.d.collier@cuanschutz.edu::e735d6e7-0098-4772-8f0c-ce168961518b" providerId="AD" clId="Web-{A916C04C-D11A-A03D-93A9-DDE0106566D0}" dt="2024-03-11T22:27:12.228" v="197" actId="20577"/>
        <pc:sldMkLst>
          <pc:docMk/>
          <pc:sldMk cId="2881020691" sldId="281"/>
        </pc:sldMkLst>
        <pc:spChg chg="mod">
          <ac:chgData name="Collier, Ann" userId="S::ann.d.collier@cuanschutz.edu::e735d6e7-0098-4772-8f0c-ce168961518b" providerId="AD" clId="Web-{A916C04C-D11A-A03D-93A9-DDE0106566D0}" dt="2024-03-11T22:27:12.228" v="197" actId="20577"/>
          <ac:spMkLst>
            <pc:docMk/>
            <pc:sldMk cId="2881020691" sldId="281"/>
            <ac:spMk id="2" creationId="{5036D6DB-9E47-6328-1421-D8BF2D73E3B0}"/>
          </ac:spMkLst>
        </pc:spChg>
        <pc:spChg chg="mod">
          <ac:chgData name="Collier, Ann" userId="S::ann.d.collier@cuanschutz.edu::e735d6e7-0098-4772-8f0c-ce168961518b" providerId="AD" clId="Web-{A916C04C-D11A-A03D-93A9-DDE0106566D0}" dt="2024-03-11T22:21:48.207" v="161" actId="1076"/>
          <ac:spMkLst>
            <pc:docMk/>
            <pc:sldMk cId="2881020691" sldId="281"/>
            <ac:spMk id="3" creationId="{B01998E4-B57F-0E5E-2C84-3285728A0FF6}"/>
          </ac:spMkLst>
        </pc:spChg>
      </pc:sldChg>
      <pc:sldChg chg="modSp">
        <pc:chgData name="Collier, Ann" userId="S::ann.d.collier@cuanschutz.edu::e735d6e7-0098-4772-8f0c-ce168961518b" providerId="AD" clId="Web-{A916C04C-D11A-A03D-93A9-DDE0106566D0}" dt="2024-03-11T22:25:07.414" v="179" actId="20577"/>
        <pc:sldMkLst>
          <pc:docMk/>
          <pc:sldMk cId="1307874156" sldId="283"/>
        </pc:sldMkLst>
        <pc:graphicFrameChg chg="mod modGraphic">
          <ac:chgData name="Collier, Ann" userId="S::ann.d.collier@cuanschutz.edu::e735d6e7-0098-4772-8f0c-ce168961518b" providerId="AD" clId="Web-{A916C04C-D11A-A03D-93A9-DDE0106566D0}" dt="2024-03-11T22:25:07.414" v="179" actId="20577"/>
          <ac:graphicFrameMkLst>
            <pc:docMk/>
            <pc:sldMk cId="1307874156" sldId="283"/>
            <ac:graphicFrameMk id="9" creationId="{733844F3-D07E-4BC7-372D-43EF14FACDCF}"/>
          </ac:graphicFrameMkLst>
        </pc:graphicFrameChg>
      </pc:sldChg>
      <pc:sldChg chg="modSp">
        <pc:chgData name="Collier, Ann" userId="S::ann.d.collier@cuanschutz.edu::e735d6e7-0098-4772-8f0c-ce168961518b" providerId="AD" clId="Web-{A916C04C-D11A-A03D-93A9-DDE0106566D0}" dt="2024-03-11T22:20:37.191" v="156" actId="20577"/>
        <pc:sldMkLst>
          <pc:docMk/>
          <pc:sldMk cId="3132331645" sldId="285"/>
        </pc:sldMkLst>
        <pc:graphicFrameChg chg="modGraphic">
          <ac:chgData name="Collier, Ann" userId="S::ann.d.collier@cuanschutz.edu::e735d6e7-0098-4772-8f0c-ce168961518b" providerId="AD" clId="Web-{A916C04C-D11A-A03D-93A9-DDE0106566D0}" dt="2024-03-11T22:20:37.191" v="156" actId="20577"/>
          <ac:graphicFrameMkLst>
            <pc:docMk/>
            <pc:sldMk cId="3132331645" sldId="285"/>
            <ac:graphicFrameMk id="7" creationId="{8E045FEA-8E38-C92F-7D4A-8CB175B2F4D1}"/>
          </ac:graphicFrameMkLst>
        </pc:graphicFrameChg>
      </pc:sldChg>
      <pc:sldChg chg="modSp">
        <pc:chgData name="Collier, Ann" userId="S::ann.d.collier@cuanschutz.edu::e735d6e7-0098-4772-8f0c-ce168961518b" providerId="AD" clId="Web-{A916C04C-D11A-A03D-93A9-DDE0106566D0}" dt="2024-03-11T22:26:10.540" v="187"/>
        <pc:sldMkLst>
          <pc:docMk/>
          <pc:sldMk cId="2995265201" sldId="374"/>
        </pc:sldMkLst>
        <pc:graphicFrameChg chg="mod modGraphic">
          <ac:chgData name="Collier, Ann" userId="S::ann.d.collier@cuanschutz.edu::e735d6e7-0098-4772-8f0c-ce168961518b" providerId="AD" clId="Web-{A916C04C-D11A-A03D-93A9-DDE0106566D0}" dt="2024-03-11T22:26:10.540" v="187"/>
          <ac:graphicFrameMkLst>
            <pc:docMk/>
            <pc:sldMk cId="2995265201" sldId="374"/>
            <ac:graphicFrameMk id="4" creationId="{F5CB786A-F2F0-91A0-C855-0D628AB3E522}"/>
          </ac:graphicFrameMkLst>
        </pc:graphicFrameChg>
      </pc:sldChg>
      <pc:sldChg chg="modSp">
        <pc:chgData name="Collier, Ann" userId="S::ann.d.collier@cuanschutz.edu::e735d6e7-0098-4772-8f0c-ce168961518b" providerId="AD" clId="Web-{A916C04C-D11A-A03D-93A9-DDE0106566D0}" dt="2024-03-11T23:44:06.486" v="242" actId="20577"/>
        <pc:sldMkLst>
          <pc:docMk/>
          <pc:sldMk cId="359584436" sldId="375"/>
        </pc:sldMkLst>
        <pc:spChg chg="mod">
          <ac:chgData name="Collier, Ann" userId="S::ann.d.collier@cuanschutz.edu::e735d6e7-0098-4772-8f0c-ce168961518b" providerId="AD" clId="Web-{A916C04C-D11A-A03D-93A9-DDE0106566D0}" dt="2024-03-11T23:44:06.486" v="242" actId="20577"/>
          <ac:spMkLst>
            <pc:docMk/>
            <pc:sldMk cId="359584436" sldId="375"/>
            <ac:spMk id="7" creationId="{D2E16CE1-6BA8-45E6-EE77-FB4D50BB0C32}"/>
          </ac:spMkLst>
        </pc:spChg>
      </pc:sldChg>
      <pc:sldChg chg="modSp ord">
        <pc:chgData name="Collier, Ann" userId="S::ann.d.collier@cuanschutz.edu::e735d6e7-0098-4772-8f0c-ce168961518b" providerId="AD" clId="Web-{A916C04C-D11A-A03D-93A9-DDE0106566D0}" dt="2024-03-11T23:43:32.892" v="230"/>
        <pc:sldMkLst>
          <pc:docMk/>
          <pc:sldMk cId="4270736975" sldId="376"/>
        </pc:sldMkLst>
        <pc:spChg chg="mod">
          <ac:chgData name="Collier, Ann" userId="S::ann.d.collier@cuanschutz.edu::e735d6e7-0098-4772-8f0c-ce168961518b" providerId="AD" clId="Web-{A916C04C-D11A-A03D-93A9-DDE0106566D0}" dt="2024-03-11T23:43:18.438" v="229" actId="20577"/>
          <ac:spMkLst>
            <pc:docMk/>
            <pc:sldMk cId="4270736975" sldId="376"/>
            <ac:spMk id="2" creationId="{22B22FBB-30CB-3861-0CDE-DD38CF3C864C}"/>
          </ac:spMkLst>
        </pc:spChg>
        <pc:graphicFrameChg chg="mod modGraphic">
          <ac:chgData name="Collier, Ann" userId="S::ann.d.collier@cuanschutz.edu::e735d6e7-0098-4772-8f0c-ce168961518b" providerId="AD" clId="Web-{A916C04C-D11A-A03D-93A9-DDE0106566D0}" dt="2024-03-11T22:22:45.896" v="167" actId="20577"/>
          <ac:graphicFrameMkLst>
            <pc:docMk/>
            <pc:sldMk cId="4270736975" sldId="376"/>
            <ac:graphicFrameMk id="3" creationId="{62A3A47E-0BCA-0AE3-9605-F3B6BBD54C94}"/>
          </ac:graphicFrameMkLst>
        </pc:graphicFrameChg>
      </pc:sldChg>
    </pc:docChg>
  </pc:docChgLst>
  <pc:docChgLst>
    <pc:chgData name="Buran, Meghan" userId="S::meghan.buran@cuanschutz.edu::9f363b61-6849-4da9-bb5a-6506a1fea7fb" providerId="AD" clId="Web-{1082C840-E149-E112-0BFB-5FFC008536A9}"/>
    <pc:docChg chg="modSld">
      <pc:chgData name="Buran, Meghan" userId="S::meghan.buran@cuanschutz.edu::9f363b61-6849-4da9-bb5a-6506a1fea7fb" providerId="AD" clId="Web-{1082C840-E149-E112-0BFB-5FFC008536A9}" dt="2024-03-12T15:17:37.298" v="0"/>
      <pc:docMkLst>
        <pc:docMk/>
      </pc:docMkLst>
      <pc:sldChg chg="modSp">
        <pc:chgData name="Buran, Meghan" userId="S::meghan.buran@cuanschutz.edu::9f363b61-6849-4da9-bb5a-6506a1fea7fb" providerId="AD" clId="Web-{1082C840-E149-E112-0BFB-5FFC008536A9}" dt="2024-03-12T15:17:37.298" v="0"/>
        <pc:sldMkLst>
          <pc:docMk/>
          <pc:sldMk cId="1997640711" sldId="263"/>
        </pc:sldMkLst>
        <pc:graphicFrameChg chg="modGraphic">
          <ac:chgData name="Buran, Meghan" userId="S::meghan.buran@cuanschutz.edu::9f363b61-6849-4da9-bb5a-6506a1fea7fb" providerId="AD" clId="Web-{1082C840-E149-E112-0BFB-5FFC008536A9}" dt="2024-03-12T15:17:37.298" v="0"/>
          <ac:graphicFrameMkLst>
            <pc:docMk/>
            <pc:sldMk cId="1997640711" sldId="263"/>
            <ac:graphicFrameMk id="4" creationId="{00000000-0000-0000-0000-000000000000}"/>
          </ac:graphicFrameMkLst>
        </pc:graphicFrameChg>
      </pc:sldChg>
    </pc:docChg>
  </pc:docChgLst>
  <pc:docChgLst>
    <pc:chgData name="Tung, Gregory" userId="S::gregory.tung@cuanschutz.edu::5fef2b26-65cd-4ed3-9fe4-d4317a5973e1" providerId="AD" clId="Web-{DC54FCF8-A1B1-169D-EBAF-C58CAA6F7735}"/>
    <pc:docChg chg="modSld">
      <pc:chgData name="Tung, Gregory" userId="S::gregory.tung@cuanschutz.edu::5fef2b26-65cd-4ed3-9fe4-d4317a5973e1" providerId="AD" clId="Web-{DC54FCF8-A1B1-169D-EBAF-C58CAA6F7735}" dt="2024-03-11T20:47:19.748" v="199" actId="20577"/>
      <pc:docMkLst>
        <pc:docMk/>
      </pc:docMkLst>
      <pc:sldChg chg="modSp">
        <pc:chgData name="Tung, Gregory" userId="S::gregory.tung@cuanschutz.edu::5fef2b26-65cd-4ed3-9fe4-d4317a5973e1" providerId="AD" clId="Web-{DC54FCF8-A1B1-169D-EBAF-C58CAA6F7735}" dt="2024-03-11T20:47:19.748" v="199" actId="20577"/>
        <pc:sldMkLst>
          <pc:docMk/>
          <pc:sldMk cId="4044775995" sldId="329"/>
        </pc:sldMkLst>
        <pc:spChg chg="mod">
          <ac:chgData name="Tung, Gregory" userId="S::gregory.tung@cuanschutz.edu::5fef2b26-65cd-4ed3-9fe4-d4317a5973e1" providerId="AD" clId="Web-{DC54FCF8-A1B1-169D-EBAF-C58CAA6F7735}" dt="2024-03-11T20:47:19.748" v="199" actId="20577"/>
          <ac:spMkLst>
            <pc:docMk/>
            <pc:sldMk cId="4044775995" sldId="329"/>
            <ac:spMk id="3" creationId="{6136A2F9-2F10-9FB5-C066-063B76F229CB}"/>
          </ac:spMkLst>
        </pc:spChg>
      </pc:sldChg>
      <pc:sldChg chg="modSp">
        <pc:chgData name="Tung, Gregory" userId="S::gregory.tung@cuanschutz.edu::5fef2b26-65cd-4ed3-9fe4-d4317a5973e1" providerId="AD" clId="Web-{DC54FCF8-A1B1-169D-EBAF-C58CAA6F7735}" dt="2024-03-11T20:45:12.152" v="185" actId="20577"/>
        <pc:sldMkLst>
          <pc:docMk/>
          <pc:sldMk cId="2978703462" sldId="372"/>
        </pc:sldMkLst>
        <pc:spChg chg="mod">
          <ac:chgData name="Tung, Gregory" userId="S::gregory.tung@cuanschutz.edu::5fef2b26-65cd-4ed3-9fe4-d4317a5973e1" providerId="AD" clId="Web-{DC54FCF8-A1B1-169D-EBAF-C58CAA6F7735}" dt="2024-03-11T20:39:35.365" v="49" actId="20577"/>
          <ac:spMkLst>
            <pc:docMk/>
            <pc:sldMk cId="2978703462" sldId="372"/>
            <ac:spMk id="2" creationId="{74B34087-283A-6A22-8435-4606645F0E78}"/>
          </ac:spMkLst>
        </pc:spChg>
        <pc:spChg chg="mod">
          <ac:chgData name="Tung, Gregory" userId="S::gregory.tung@cuanschutz.edu::5fef2b26-65cd-4ed3-9fe4-d4317a5973e1" providerId="AD" clId="Web-{DC54FCF8-A1B1-169D-EBAF-C58CAA6F7735}" dt="2024-03-11T20:45:12.152" v="185" actId="20577"/>
          <ac:spMkLst>
            <pc:docMk/>
            <pc:sldMk cId="2978703462" sldId="372"/>
            <ac:spMk id="3" creationId="{AF6E6382-A897-95E4-71E4-010F51AFC2C0}"/>
          </ac:spMkLst>
        </pc:spChg>
      </pc:sldChg>
    </pc:docChg>
  </pc:docChgLst>
  <pc:docChgLst>
    <pc:chgData name="Collier, Ann" userId="S::ann.d.collier@cuanschutz.edu::e735d6e7-0098-4772-8f0c-ce168961518b" providerId="AD" clId="Web-{86CE2884-8A5A-5A08-B953-A971A443FB16}"/>
    <pc:docChg chg="modSld">
      <pc:chgData name="Collier, Ann" userId="S::ann.d.collier@cuanschutz.edu::e735d6e7-0098-4772-8f0c-ce168961518b" providerId="AD" clId="Web-{86CE2884-8A5A-5A08-B953-A971A443FB16}" dt="2024-03-12T14:46:11.786" v="5" actId="20577"/>
      <pc:docMkLst>
        <pc:docMk/>
      </pc:docMkLst>
      <pc:sldChg chg="modSp">
        <pc:chgData name="Collier, Ann" userId="S::ann.d.collier@cuanschutz.edu::e735d6e7-0098-4772-8f0c-ce168961518b" providerId="AD" clId="Web-{86CE2884-8A5A-5A08-B953-A971A443FB16}" dt="2024-03-12T14:46:11.786" v="5" actId="20577"/>
        <pc:sldMkLst>
          <pc:docMk/>
          <pc:sldMk cId="93280382" sldId="370"/>
        </pc:sldMkLst>
        <pc:graphicFrameChg chg="modGraphic">
          <ac:chgData name="Collier, Ann" userId="S::ann.d.collier@cuanschutz.edu::e735d6e7-0098-4772-8f0c-ce168961518b" providerId="AD" clId="Web-{86CE2884-8A5A-5A08-B953-A971A443FB16}" dt="2024-03-12T14:46:11.786" v="5" actId="20577"/>
          <ac:graphicFrameMkLst>
            <pc:docMk/>
            <pc:sldMk cId="93280382" sldId="370"/>
            <ac:graphicFrameMk id="7" creationId="{BC86DF13-9151-5FE5-14B3-D405EA45088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75239-F264-44F0-AC0A-1723B7E3CFD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5A0BCDC-90E7-473A-AA12-813CB8CE3532}">
      <dgm:prSet phldrT="[Text]"/>
      <dgm:spPr/>
      <dgm:t>
        <a:bodyPr/>
        <a:lstStyle/>
        <a:p>
          <a:r>
            <a:rPr lang="en-US">
              <a:latin typeface="Cambria"/>
              <a:ea typeface="Calibri"/>
              <a:cs typeface="Calibri"/>
            </a:rPr>
            <a:t>Bi-monthly community engagement workshops in San Luis Valley, Pueblo, &amp; Denver</a:t>
          </a:r>
        </a:p>
      </dgm:t>
    </dgm:pt>
    <dgm:pt modelId="{E8400A81-E302-4BA6-AACF-EF5BAF464D61}" type="parTrans" cxnId="{BDC378AE-D388-4FDA-A50E-496DA11390DF}">
      <dgm:prSet/>
      <dgm:spPr/>
      <dgm:t>
        <a:bodyPr/>
        <a:lstStyle/>
        <a:p>
          <a:endParaRPr lang="en-US"/>
        </a:p>
      </dgm:t>
    </dgm:pt>
    <dgm:pt modelId="{AD3379B3-2F9E-4651-9BF3-C308CAB54DFD}" type="sibTrans" cxnId="{BDC378AE-D388-4FDA-A50E-496DA11390DF}">
      <dgm:prSet/>
      <dgm:spPr/>
      <dgm:t>
        <a:bodyPr/>
        <a:lstStyle/>
        <a:p>
          <a:endParaRPr lang="en-US"/>
        </a:p>
      </dgm:t>
    </dgm:pt>
    <dgm:pt modelId="{7B04733D-7928-4A1F-96E3-E37B300754DF}">
      <dgm:prSet phldrT="[Text]"/>
      <dgm:spPr/>
      <dgm:t>
        <a:bodyPr/>
        <a:lstStyle/>
        <a:p>
          <a:r>
            <a:rPr lang="en-US">
              <a:latin typeface="Cambria"/>
              <a:ea typeface="Calibri"/>
              <a:cs typeface="Calibri"/>
            </a:rPr>
            <a:t>Bi-weekly </a:t>
          </a:r>
          <a:r>
            <a:rPr lang="en-US" i="1">
              <a:latin typeface="Cambria"/>
              <a:ea typeface="Calibri"/>
              <a:cs typeface="Calibri"/>
            </a:rPr>
            <a:t>Rapid Response Team </a:t>
          </a:r>
          <a:r>
            <a:rPr lang="en-US">
              <a:latin typeface="Cambria"/>
              <a:ea typeface="Calibri"/>
              <a:cs typeface="Calibri"/>
            </a:rPr>
            <a:t>feedback regarding campaign content &amp; activities</a:t>
          </a:r>
        </a:p>
      </dgm:t>
    </dgm:pt>
    <dgm:pt modelId="{6DB3E5BE-2AAF-4969-B1A9-2EB4A6BE2A40}" type="parTrans" cxnId="{3F7B1D16-97E3-47B9-A258-B8679DAFD8F2}">
      <dgm:prSet/>
      <dgm:spPr/>
      <dgm:t>
        <a:bodyPr/>
        <a:lstStyle/>
        <a:p>
          <a:endParaRPr lang="en-US"/>
        </a:p>
      </dgm:t>
    </dgm:pt>
    <dgm:pt modelId="{2ABE707C-FCB5-47CE-8365-535919AD916B}" type="sibTrans" cxnId="{3F7B1D16-97E3-47B9-A258-B8679DAFD8F2}">
      <dgm:prSet/>
      <dgm:spPr/>
      <dgm:t>
        <a:bodyPr/>
        <a:lstStyle/>
        <a:p>
          <a:endParaRPr lang="en-US"/>
        </a:p>
      </dgm:t>
    </dgm:pt>
    <dgm:pt modelId="{4BA71D96-3AFB-4CDB-A52C-8A6619E78D74}">
      <dgm:prSet phldrT="[Text]"/>
      <dgm:spPr/>
      <dgm:t>
        <a:bodyPr/>
        <a:lstStyle/>
        <a:p>
          <a:r>
            <a:rPr lang="en-US">
              <a:latin typeface="Cambria"/>
              <a:ea typeface="Calibri"/>
              <a:cs typeface="Calibri"/>
            </a:rPr>
            <a:t>Additional guidance including cultural competency and social justice training</a:t>
          </a:r>
        </a:p>
      </dgm:t>
    </dgm:pt>
    <dgm:pt modelId="{D6878791-03ED-46C0-B8BA-114552D46E46}" type="parTrans" cxnId="{BB1E62D0-CCF4-4F22-B51A-D777725006F4}">
      <dgm:prSet/>
      <dgm:spPr/>
      <dgm:t>
        <a:bodyPr/>
        <a:lstStyle/>
        <a:p>
          <a:endParaRPr lang="en-US"/>
        </a:p>
      </dgm:t>
    </dgm:pt>
    <dgm:pt modelId="{8A089F6D-8C96-4E6B-B08E-4684204B71CE}" type="sibTrans" cxnId="{BB1E62D0-CCF4-4F22-B51A-D777725006F4}">
      <dgm:prSet/>
      <dgm:spPr/>
      <dgm:t>
        <a:bodyPr/>
        <a:lstStyle/>
        <a:p>
          <a:endParaRPr lang="en-US"/>
        </a:p>
      </dgm:t>
    </dgm:pt>
    <dgm:pt modelId="{B8E83804-68DC-43FB-B86F-E5C59D5607C9}" type="pres">
      <dgm:prSet presAssocID="{D9D75239-F264-44F0-AC0A-1723B7E3CFDD}" presName="hierChild1" presStyleCnt="0">
        <dgm:presLayoutVars>
          <dgm:chPref val="1"/>
          <dgm:dir/>
          <dgm:animOne val="branch"/>
          <dgm:animLvl val="lvl"/>
          <dgm:resizeHandles/>
        </dgm:presLayoutVars>
      </dgm:prSet>
      <dgm:spPr/>
    </dgm:pt>
    <dgm:pt modelId="{97798940-D5A8-4217-B3FF-A67C37BE7B53}" type="pres">
      <dgm:prSet presAssocID="{A5A0BCDC-90E7-473A-AA12-813CB8CE3532}" presName="hierRoot1" presStyleCnt="0"/>
      <dgm:spPr/>
    </dgm:pt>
    <dgm:pt modelId="{E0E18E0A-6CC2-4B56-8D12-0B1CED74ACD7}" type="pres">
      <dgm:prSet presAssocID="{A5A0BCDC-90E7-473A-AA12-813CB8CE3532}" presName="composite" presStyleCnt="0"/>
      <dgm:spPr/>
    </dgm:pt>
    <dgm:pt modelId="{B857237D-71AF-4D2E-87B4-7BD959C632F3}" type="pres">
      <dgm:prSet presAssocID="{A5A0BCDC-90E7-473A-AA12-813CB8CE3532}" presName="background" presStyleLbl="node0" presStyleIdx="0" presStyleCnt="3"/>
      <dgm:spPr/>
    </dgm:pt>
    <dgm:pt modelId="{29C56F71-1BBA-40CD-B158-3029F44A81E3}" type="pres">
      <dgm:prSet presAssocID="{A5A0BCDC-90E7-473A-AA12-813CB8CE3532}" presName="text" presStyleLbl="fgAcc0" presStyleIdx="0" presStyleCnt="3">
        <dgm:presLayoutVars>
          <dgm:chPref val="3"/>
        </dgm:presLayoutVars>
      </dgm:prSet>
      <dgm:spPr/>
    </dgm:pt>
    <dgm:pt modelId="{C7555561-6CDC-4C38-A369-20F24F4EBCCB}" type="pres">
      <dgm:prSet presAssocID="{A5A0BCDC-90E7-473A-AA12-813CB8CE3532}" presName="hierChild2" presStyleCnt="0"/>
      <dgm:spPr/>
    </dgm:pt>
    <dgm:pt modelId="{0B334335-DF55-4888-A02B-316FA6FD6137}" type="pres">
      <dgm:prSet presAssocID="{7B04733D-7928-4A1F-96E3-E37B300754DF}" presName="hierRoot1" presStyleCnt="0"/>
      <dgm:spPr/>
    </dgm:pt>
    <dgm:pt modelId="{42C7EC4A-E4DA-4064-8907-3C35199EFB66}" type="pres">
      <dgm:prSet presAssocID="{7B04733D-7928-4A1F-96E3-E37B300754DF}" presName="composite" presStyleCnt="0"/>
      <dgm:spPr/>
    </dgm:pt>
    <dgm:pt modelId="{0C9B860E-8CEB-446A-9868-EF95385377FF}" type="pres">
      <dgm:prSet presAssocID="{7B04733D-7928-4A1F-96E3-E37B300754DF}" presName="background" presStyleLbl="node0" presStyleIdx="1" presStyleCnt="3"/>
      <dgm:spPr/>
    </dgm:pt>
    <dgm:pt modelId="{F08CA52C-04D6-4298-8972-E18B1F6CD804}" type="pres">
      <dgm:prSet presAssocID="{7B04733D-7928-4A1F-96E3-E37B300754DF}" presName="text" presStyleLbl="fgAcc0" presStyleIdx="1" presStyleCnt="3">
        <dgm:presLayoutVars>
          <dgm:chPref val="3"/>
        </dgm:presLayoutVars>
      </dgm:prSet>
      <dgm:spPr/>
    </dgm:pt>
    <dgm:pt modelId="{6A775AA0-B5A7-452C-98CA-88AF92BD20FA}" type="pres">
      <dgm:prSet presAssocID="{7B04733D-7928-4A1F-96E3-E37B300754DF}" presName="hierChild2" presStyleCnt="0"/>
      <dgm:spPr/>
    </dgm:pt>
    <dgm:pt modelId="{2B89B9F0-EA5C-4B71-B792-A18ED4C4CD4C}" type="pres">
      <dgm:prSet presAssocID="{4BA71D96-3AFB-4CDB-A52C-8A6619E78D74}" presName="hierRoot1" presStyleCnt="0"/>
      <dgm:spPr/>
    </dgm:pt>
    <dgm:pt modelId="{AE230842-A26D-41B6-A261-39CF7C57201A}" type="pres">
      <dgm:prSet presAssocID="{4BA71D96-3AFB-4CDB-A52C-8A6619E78D74}" presName="composite" presStyleCnt="0"/>
      <dgm:spPr/>
    </dgm:pt>
    <dgm:pt modelId="{10E4DA47-EDC0-45FD-8964-A6DAECB84F9C}" type="pres">
      <dgm:prSet presAssocID="{4BA71D96-3AFB-4CDB-A52C-8A6619E78D74}" presName="background" presStyleLbl="node0" presStyleIdx="2" presStyleCnt="3"/>
      <dgm:spPr/>
    </dgm:pt>
    <dgm:pt modelId="{6A583826-FF0B-46B5-AEC2-46BE0C63C8C1}" type="pres">
      <dgm:prSet presAssocID="{4BA71D96-3AFB-4CDB-A52C-8A6619E78D74}" presName="text" presStyleLbl="fgAcc0" presStyleIdx="2" presStyleCnt="3">
        <dgm:presLayoutVars>
          <dgm:chPref val="3"/>
        </dgm:presLayoutVars>
      </dgm:prSet>
      <dgm:spPr/>
    </dgm:pt>
    <dgm:pt modelId="{A4660A6C-23C5-426F-89D8-67A1050A09B0}" type="pres">
      <dgm:prSet presAssocID="{4BA71D96-3AFB-4CDB-A52C-8A6619E78D74}" presName="hierChild2" presStyleCnt="0"/>
      <dgm:spPr/>
    </dgm:pt>
  </dgm:ptLst>
  <dgm:cxnLst>
    <dgm:cxn modelId="{3F7B1D16-97E3-47B9-A258-B8679DAFD8F2}" srcId="{D9D75239-F264-44F0-AC0A-1723B7E3CFDD}" destId="{7B04733D-7928-4A1F-96E3-E37B300754DF}" srcOrd="1" destOrd="0" parTransId="{6DB3E5BE-2AAF-4969-B1A9-2EB4A6BE2A40}" sibTransId="{2ABE707C-FCB5-47CE-8365-535919AD916B}"/>
    <dgm:cxn modelId="{87D5303A-CF0C-4BCF-85E6-39EEAEC1ACEE}" type="presOf" srcId="{4BA71D96-3AFB-4CDB-A52C-8A6619E78D74}" destId="{6A583826-FF0B-46B5-AEC2-46BE0C63C8C1}" srcOrd="0" destOrd="0" presId="urn:microsoft.com/office/officeart/2005/8/layout/hierarchy1"/>
    <dgm:cxn modelId="{474DAF70-7524-4ABE-A07E-60491B3DC1B4}" type="presOf" srcId="{D9D75239-F264-44F0-AC0A-1723B7E3CFDD}" destId="{B8E83804-68DC-43FB-B86F-E5C59D5607C9}" srcOrd="0" destOrd="0" presId="urn:microsoft.com/office/officeart/2005/8/layout/hierarchy1"/>
    <dgm:cxn modelId="{E9FC297D-77A3-46E5-A8F0-AC4F59172E87}" type="presOf" srcId="{7B04733D-7928-4A1F-96E3-E37B300754DF}" destId="{F08CA52C-04D6-4298-8972-E18B1F6CD804}" srcOrd="0" destOrd="0" presId="urn:microsoft.com/office/officeart/2005/8/layout/hierarchy1"/>
    <dgm:cxn modelId="{BDC378AE-D388-4FDA-A50E-496DA11390DF}" srcId="{D9D75239-F264-44F0-AC0A-1723B7E3CFDD}" destId="{A5A0BCDC-90E7-473A-AA12-813CB8CE3532}" srcOrd="0" destOrd="0" parTransId="{E8400A81-E302-4BA6-AACF-EF5BAF464D61}" sibTransId="{AD3379B3-2F9E-4651-9BF3-C308CAB54DFD}"/>
    <dgm:cxn modelId="{335F37CE-FE10-4B5C-9C5B-897722D53FFC}" type="presOf" srcId="{A5A0BCDC-90E7-473A-AA12-813CB8CE3532}" destId="{29C56F71-1BBA-40CD-B158-3029F44A81E3}" srcOrd="0" destOrd="0" presId="urn:microsoft.com/office/officeart/2005/8/layout/hierarchy1"/>
    <dgm:cxn modelId="{BB1E62D0-CCF4-4F22-B51A-D777725006F4}" srcId="{D9D75239-F264-44F0-AC0A-1723B7E3CFDD}" destId="{4BA71D96-3AFB-4CDB-A52C-8A6619E78D74}" srcOrd="2" destOrd="0" parTransId="{D6878791-03ED-46C0-B8BA-114552D46E46}" sibTransId="{8A089F6D-8C96-4E6B-B08E-4684204B71CE}"/>
    <dgm:cxn modelId="{2277F8D2-FD20-4E74-A56D-967B222084F8}" type="presParOf" srcId="{B8E83804-68DC-43FB-B86F-E5C59D5607C9}" destId="{97798940-D5A8-4217-B3FF-A67C37BE7B53}" srcOrd="0" destOrd="0" presId="urn:microsoft.com/office/officeart/2005/8/layout/hierarchy1"/>
    <dgm:cxn modelId="{D6BE8795-55F8-49CC-83E4-FE78E8A2367E}" type="presParOf" srcId="{97798940-D5A8-4217-B3FF-A67C37BE7B53}" destId="{E0E18E0A-6CC2-4B56-8D12-0B1CED74ACD7}" srcOrd="0" destOrd="0" presId="urn:microsoft.com/office/officeart/2005/8/layout/hierarchy1"/>
    <dgm:cxn modelId="{083FE0A3-0840-4924-B632-1D6BDA801654}" type="presParOf" srcId="{E0E18E0A-6CC2-4B56-8D12-0B1CED74ACD7}" destId="{B857237D-71AF-4D2E-87B4-7BD959C632F3}" srcOrd="0" destOrd="0" presId="urn:microsoft.com/office/officeart/2005/8/layout/hierarchy1"/>
    <dgm:cxn modelId="{E1F1EE91-CE0D-488F-A5C5-7D590DFF40A4}" type="presParOf" srcId="{E0E18E0A-6CC2-4B56-8D12-0B1CED74ACD7}" destId="{29C56F71-1BBA-40CD-B158-3029F44A81E3}" srcOrd="1" destOrd="0" presId="urn:microsoft.com/office/officeart/2005/8/layout/hierarchy1"/>
    <dgm:cxn modelId="{47B6001C-0E6C-4203-B3DE-1ADC3803A212}" type="presParOf" srcId="{97798940-D5A8-4217-B3FF-A67C37BE7B53}" destId="{C7555561-6CDC-4C38-A369-20F24F4EBCCB}" srcOrd="1" destOrd="0" presId="urn:microsoft.com/office/officeart/2005/8/layout/hierarchy1"/>
    <dgm:cxn modelId="{9A4C1FFE-6272-4AA2-8C33-EDC5998AC8A4}" type="presParOf" srcId="{B8E83804-68DC-43FB-B86F-E5C59D5607C9}" destId="{0B334335-DF55-4888-A02B-316FA6FD6137}" srcOrd="1" destOrd="0" presId="urn:microsoft.com/office/officeart/2005/8/layout/hierarchy1"/>
    <dgm:cxn modelId="{F144C807-7CD6-4F7C-A779-21D92735A721}" type="presParOf" srcId="{0B334335-DF55-4888-A02B-316FA6FD6137}" destId="{42C7EC4A-E4DA-4064-8907-3C35199EFB66}" srcOrd="0" destOrd="0" presId="urn:microsoft.com/office/officeart/2005/8/layout/hierarchy1"/>
    <dgm:cxn modelId="{A7A37800-BE67-4439-ABCB-2E3EC30F3677}" type="presParOf" srcId="{42C7EC4A-E4DA-4064-8907-3C35199EFB66}" destId="{0C9B860E-8CEB-446A-9868-EF95385377FF}" srcOrd="0" destOrd="0" presId="urn:microsoft.com/office/officeart/2005/8/layout/hierarchy1"/>
    <dgm:cxn modelId="{E09375D1-BD53-404E-937B-E15E3085FC9A}" type="presParOf" srcId="{42C7EC4A-E4DA-4064-8907-3C35199EFB66}" destId="{F08CA52C-04D6-4298-8972-E18B1F6CD804}" srcOrd="1" destOrd="0" presId="urn:microsoft.com/office/officeart/2005/8/layout/hierarchy1"/>
    <dgm:cxn modelId="{D134EAFE-F570-4551-8448-2679BB1730F0}" type="presParOf" srcId="{0B334335-DF55-4888-A02B-316FA6FD6137}" destId="{6A775AA0-B5A7-452C-98CA-88AF92BD20FA}" srcOrd="1" destOrd="0" presId="urn:microsoft.com/office/officeart/2005/8/layout/hierarchy1"/>
    <dgm:cxn modelId="{6FEEDB4C-F51B-4BBE-9BB5-AFBDEFC536AD}" type="presParOf" srcId="{B8E83804-68DC-43FB-B86F-E5C59D5607C9}" destId="{2B89B9F0-EA5C-4B71-B792-A18ED4C4CD4C}" srcOrd="2" destOrd="0" presId="urn:microsoft.com/office/officeart/2005/8/layout/hierarchy1"/>
    <dgm:cxn modelId="{DE4066C6-58EC-4CE1-AB0B-2D72A4FE259A}" type="presParOf" srcId="{2B89B9F0-EA5C-4B71-B792-A18ED4C4CD4C}" destId="{AE230842-A26D-41B6-A261-39CF7C57201A}" srcOrd="0" destOrd="0" presId="urn:microsoft.com/office/officeart/2005/8/layout/hierarchy1"/>
    <dgm:cxn modelId="{F09A0BCE-BE9E-49D4-BE61-A0010ADBEF72}" type="presParOf" srcId="{AE230842-A26D-41B6-A261-39CF7C57201A}" destId="{10E4DA47-EDC0-45FD-8964-A6DAECB84F9C}" srcOrd="0" destOrd="0" presId="urn:microsoft.com/office/officeart/2005/8/layout/hierarchy1"/>
    <dgm:cxn modelId="{A16EED5A-09A6-4E3C-8772-4DFCD1D1ECB2}" type="presParOf" srcId="{AE230842-A26D-41B6-A261-39CF7C57201A}" destId="{6A583826-FF0B-46B5-AEC2-46BE0C63C8C1}" srcOrd="1" destOrd="0" presId="urn:microsoft.com/office/officeart/2005/8/layout/hierarchy1"/>
    <dgm:cxn modelId="{C2A45F73-485B-4245-AD37-FE502B623865}" type="presParOf" srcId="{2B89B9F0-EA5C-4B71-B792-A18ED4C4CD4C}" destId="{A4660A6C-23C5-426F-89D8-67A1050A09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59FEEB-57E1-4ABC-A051-94CBE9467F13}"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DFF43653-7E68-468D-B44E-05187CE2B6EC}">
      <dgm:prSet phldrT="[Text]" custT="1"/>
      <dgm:spPr/>
      <dgm:t>
        <a:bodyPr/>
        <a:lstStyle/>
        <a:p>
          <a:r>
            <a:rPr lang="en-US" sz="2000" b="1">
              <a:latin typeface="Cambria"/>
              <a:ea typeface="Cambria"/>
              <a:cs typeface="Calibri"/>
            </a:rPr>
            <a:t>Target Audience</a:t>
          </a:r>
        </a:p>
      </dgm:t>
    </dgm:pt>
    <dgm:pt modelId="{5F6373BB-3AD7-401A-9A74-ACE7740AD8E6}" type="parTrans" cxnId="{E1943C68-6DF0-444F-8966-2B14D3EB274F}">
      <dgm:prSet/>
      <dgm:spPr/>
      <dgm:t>
        <a:bodyPr/>
        <a:lstStyle/>
        <a:p>
          <a:endParaRPr lang="en-US"/>
        </a:p>
      </dgm:t>
    </dgm:pt>
    <dgm:pt modelId="{F405779B-CABB-46A1-A861-3B58DA80153D}" type="sibTrans" cxnId="{E1943C68-6DF0-444F-8966-2B14D3EB274F}">
      <dgm:prSet/>
      <dgm:spPr/>
      <dgm:t>
        <a:bodyPr/>
        <a:lstStyle/>
        <a:p>
          <a:endParaRPr lang="en-US"/>
        </a:p>
      </dgm:t>
    </dgm:pt>
    <dgm:pt modelId="{3C4EF7F6-FAAB-4C84-A263-C574DF428524}">
      <dgm:prSet phldrT="[Text]" custT="1"/>
      <dgm:spPr/>
      <dgm:t>
        <a:bodyPr/>
        <a:lstStyle/>
        <a:p>
          <a:r>
            <a:rPr lang="en-US" sz="1600">
              <a:latin typeface="Cambria"/>
              <a:ea typeface="Cambria"/>
              <a:cs typeface="Calibri"/>
            </a:rPr>
            <a:t>Educators who work with youth</a:t>
          </a:r>
        </a:p>
      </dgm:t>
    </dgm:pt>
    <dgm:pt modelId="{644E105D-2198-4802-8F94-D994613A83B5}" type="parTrans" cxnId="{E9752B78-19DA-4DC7-B22F-5173D057B580}">
      <dgm:prSet/>
      <dgm:spPr/>
      <dgm:t>
        <a:bodyPr/>
        <a:lstStyle/>
        <a:p>
          <a:endParaRPr lang="en-US"/>
        </a:p>
      </dgm:t>
    </dgm:pt>
    <dgm:pt modelId="{2AB4487F-185F-4DC4-A081-6935F15DE02D}" type="sibTrans" cxnId="{E9752B78-19DA-4DC7-B22F-5173D057B580}">
      <dgm:prSet/>
      <dgm:spPr/>
      <dgm:t>
        <a:bodyPr/>
        <a:lstStyle/>
        <a:p>
          <a:endParaRPr lang="en-US"/>
        </a:p>
      </dgm:t>
    </dgm:pt>
    <dgm:pt modelId="{20F53EC6-E2BF-428E-92EE-30D9BF89748E}">
      <dgm:prSet phldrT="[Text]" custT="1"/>
      <dgm:spPr/>
      <dgm:t>
        <a:bodyPr/>
        <a:lstStyle/>
        <a:p>
          <a:r>
            <a:rPr lang="en-US" sz="2000" b="1">
              <a:latin typeface="Cambria"/>
              <a:ea typeface="Cambria"/>
              <a:cs typeface="Calibri"/>
            </a:rPr>
            <a:t>Anticipated Deliverables</a:t>
          </a:r>
        </a:p>
      </dgm:t>
    </dgm:pt>
    <dgm:pt modelId="{8C2AE1B2-5F01-47BE-83E8-186023960E13}" type="parTrans" cxnId="{CB894F37-5308-47F3-969C-7AB4087009C2}">
      <dgm:prSet/>
      <dgm:spPr/>
      <dgm:t>
        <a:bodyPr/>
        <a:lstStyle/>
        <a:p>
          <a:endParaRPr lang="en-US"/>
        </a:p>
      </dgm:t>
    </dgm:pt>
    <dgm:pt modelId="{878C084F-866E-4763-9BB0-8028D9916278}" type="sibTrans" cxnId="{CB894F37-5308-47F3-969C-7AB4087009C2}">
      <dgm:prSet/>
      <dgm:spPr/>
      <dgm:t>
        <a:bodyPr/>
        <a:lstStyle/>
        <a:p>
          <a:endParaRPr lang="en-US"/>
        </a:p>
      </dgm:t>
    </dgm:pt>
    <dgm:pt modelId="{6D34AB85-8058-4E30-98E7-C99CF1E35FB6}">
      <dgm:prSet phldrT="[Text]" custT="1"/>
      <dgm:spPr/>
      <dgm:t>
        <a:bodyPr/>
        <a:lstStyle/>
        <a:p>
          <a:r>
            <a:rPr lang="en-US" sz="1600">
              <a:latin typeface="Cambria"/>
              <a:ea typeface="Cambria"/>
              <a:cs typeface="Calibri"/>
            </a:rPr>
            <a:t>Continuing education events</a:t>
          </a:r>
        </a:p>
      </dgm:t>
    </dgm:pt>
    <dgm:pt modelId="{A70D5D2D-D22C-4ED1-9C82-274E92E788EF}" type="parTrans" cxnId="{913F1730-03A6-47EB-BFD3-0F57E3AF889D}">
      <dgm:prSet/>
      <dgm:spPr/>
      <dgm:t>
        <a:bodyPr/>
        <a:lstStyle/>
        <a:p>
          <a:endParaRPr lang="en-US"/>
        </a:p>
      </dgm:t>
    </dgm:pt>
    <dgm:pt modelId="{DFE793F1-1FFD-45E9-87A3-48AA6A35E023}" type="sibTrans" cxnId="{913F1730-03A6-47EB-BFD3-0F57E3AF889D}">
      <dgm:prSet/>
      <dgm:spPr/>
      <dgm:t>
        <a:bodyPr/>
        <a:lstStyle/>
        <a:p>
          <a:endParaRPr lang="en-US"/>
        </a:p>
      </dgm:t>
    </dgm:pt>
    <dgm:pt modelId="{55040267-7BED-4E24-9A32-5122380DEBF3}">
      <dgm:prSet phldrT="[Text]" custT="1"/>
      <dgm:spPr/>
      <dgm:t>
        <a:bodyPr/>
        <a:lstStyle/>
        <a:p>
          <a:r>
            <a:rPr lang="en-US" sz="2000" b="1">
              <a:latin typeface="Cambria"/>
              <a:ea typeface="Cambria"/>
              <a:cs typeface="Calibri"/>
            </a:rPr>
            <a:t>Relevant Dates</a:t>
          </a:r>
        </a:p>
      </dgm:t>
    </dgm:pt>
    <dgm:pt modelId="{9D60AF9E-E663-493D-86D8-71D0A7080547}" type="parTrans" cxnId="{4507CA21-2C1B-45E0-A4AE-93C91BCC5EF6}">
      <dgm:prSet/>
      <dgm:spPr/>
      <dgm:t>
        <a:bodyPr/>
        <a:lstStyle/>
        <a:p>
          <a:endParaRPr lang="en-US"/>
        </a:p>
      </dgm:t>
    </dgm:pt>
    <dgm:pt modelId="{FB29C17B-A54E-45F2-8DFD-D2EC6E7F06D1}" type="sibTrans" cxnId="{4507CA21-2C1B-45E0-A4AE-93C91BCC5EF6}">
      <dgm:prSet/>
      <dgm:spPr/>
      <dgm:t>
        <a:bodyPr/>
        <a:lstStyle/>
        <a:p>
          <a:endParaRPr lang="en-US"/>
        </a:p>
      </dgm:t>
    </dgm:pt>
    <dgm:pt modelId="{5FC97277-C149-4DBD-9D45-7D8FDFA552A9}">
      <dgm:prSet phldrT="[Text]" custT="1"/>
      <dgm:spPr/>
      <dgm:t>
        <a:bodyPr/>
        <a:lstStyle/>
        <a:p>
          <a:pPr rtl="0"/>
          <a:r>
            <a:rPr lang="en-US" sz="1600">
              <a:latin typeface="Cambria"/>
              <a:ea typeface="Cambria"/>
              <a:cs typeface="Calibri"/>
            </a:rPr>
            <a:t>CME Event– Fiscal Year 2025</a:t>
          </a:r>
        </a:p>
      </dgm:t>
    </dgm:pt>
    <dgm:pt modelId="{11C0BFB7-EE70-4D67-BC06-3577ABCF1E3D}" type="parTrans" cxnId="{75B410D2-7D16-44B9-86A0-8A65E5E51979}">
      <dgm:prSet/>
      <dgm:spPr/>
      <dgm:t>
        <a:bodyPr/>
        <a:lstStyle/>
        <a:p>
          <a:endParaRPr lang="en-US"/>
        </a:p>
      </dgm:t>
    </dgm:pt>
    <dgm:pt modelId="{5B6770C8-C84A-4C71-BBFB-16FB4E46CC76}" type="sibTrans" cxnId="{75B410D2-7D16-44B9-86A0-8A65E5E51979}">
      <dgm:prSet/>
      <dgm:spPr/>
      <dgm:t>
        <a:bodyPr/>
        <a:lstStyle/>
        <a:p>
          <a:endParaRPr lang="en-US"/>
        </a:p>
      </dgm:t>
    </dgm:pt>
    <dgm:pt modelId="{030EA492-F7BB-455D-BC39-9654BEDCE2AD}">
      <dgm:prSet phldrT="[Text]" custT="1"/>
      <dgm:spPr/>
      <dgm:t>
        <a:bodyPr/>
        <a:lstStyle/>
        <a:p>
          <a:pPr rtl="0"/>
          <a:r>
            <a:rPr lang="en-US" sz="1600">
              <a:latin typeface="Cambria"/>
              <a:ea typeface="Cambria"/>
              <a:cs typeface="Calibri"/>
            </a:rPr>
            <a:t>Matt Mishkind, PhD, Deputy Director of the Helen and Arthur E. Johnson Depression Center </a:t>
          </a:r>
        </a:p>
      </dgm:t>
    </dgm:pt>
    <dgm:pt modelId="{196A3C6F-4A79-459F-862D-62E0CD167E1E}" type="parTrans" cxnId="{1C46F5C4-0C12-43C1-92B4-365C44AF75F3}">
      <dgm:prSet/>
      <dgm:spPr/>
      <dgm:t>
        <a:bodyPr/>
        <a:lstStyle/>
        <a:p>
          <a:endParaRPr lang="en-US"/>
        </a:p>
      </dgm:t>
    </dgm:pt>
    <dgm:pt modelId="{798E40A5-4365-4F03-A503-B6E60DA3FBF9}" type="sibTrans" cxnId="{1C46F5C4-0C12-43C1-92B4-365C44AF75F3}">
      <dgm:prSet/>
      <dgm:spPr/>
      <dgm:t>
        <a:bodyPr/>
        <a:lstStyle/>
        <a:p>
          <a:endParaRPr lang="en-US"/>
        </a:p>
      </dgm:t>
    </dgm:pt>
    <dgm:pt modelId="{562A0E90-304F-4FAB-82D9-1D0C09225B98}">
      <dgm:prSet phldrT="[Text]" custT="1"/>
      <dgm:spPr/>
      <dgm:t>
        <a:bodyPr/>
        <a:lstStyle/>
        <a:p>
          <a:r>
            <a:rPr lang="en-US" sz="2000" b="1">
              <a:latin typeface="Cambria"/>
              <a:ea typeface="Cambria"/>
              <a:cs typeface="Calibri"/>
            </a:rPr>
            <a:t>Evaluation Metrics</a:t>
          </a:r>
        </a:p>
      </dgm:t>
    </dgm:pt>
    <dgm:pt modelId="{C2C4BC1E-5F13-4D34-BF43-760754CFBA84}" type="parTrans" cxnId="{746839FA-7408-49A1-AA85-A64A96278087}">
      <dgm:prSet/>
      <dgm:spPr/>
      <dgm:t>
        <a:bodyPr/>
        <a:lstStyle/>
        <a:p>
          <a:endParaRPr lang="en-US"/>
        </a:p>
      </dgm:t>
    </dgm:pt>
    <dgm:pt modelId="{F9709F5A-7AF5-433E-AB1C-9092D184254D}" type="sibTrans" cxnId="{746839FA-7408-49A1-AA85-A64A96278087}">
      <dgm:prSet/>
      <dgm:spPr/>
      <dgm:t>
        <a:bodyPr/>
        <a:lstStyle/>
        <a:p>
          <a:endParaRPr lang="en-US"/>
        </a:p>
      </dgm:t>
    </dgm:pt>
    <dgm:pt modelId="{441E5551-D66A-4E4A-9E41-98B98022B1DD}">
      <dgm:prSet phldrT="[Text]" custT="1"/>
      <dgm:spPr/>
      <dgm:t>
        <a:bodyPr/>
        <a:lstStyle/>
        <a:p>
          <a:r>
            <a:rPr lang="en-US" sz="1600">
              <a:latin typeface="Cambria"/>
              <a:ea typeface="Cambria"/>
              <a:cs typeface="Calibri"/>
            </a:rPr>
            <a:t>Awareness of cannabis &amp; HCC</a:t>
          </a:r>
        </a:p>
      </dgm:t>
    </dgm:pt>
    <dgm:pt modelId="{DD0B0C61-47F5-47A0-9FC9-7C98A98ED9A7}" type="parTrans" cxnId="{367D0E05-B609-4D73-9A03-A96F62E4960C}">
      <dgm:prSet/>
      <dgm:spPr/>
      <dgm:t>
        <a:bodyPr/>
        <a:lstStyle/>
        <a:p>
          <a:endParaRPr lang="en-US"/>
        </a:p>
      </dgm:t>
    </dgm:pt>
    <dgm:pt modelId="{40615983-E87A-4469-8E0B-3CFC8068AAB1}" type="sibTrans" cxnId="{367D0E05-B609-4D73-9A03-A96F62E4960C}">
      <dgm:prSet/>
      <dgm:spPr/>
      <dgm:t>
        <a:bodyPr/>
        <a:lstStyle/>
        <a:p>
          <a:endParaRPr lang="en-US"/>
        </a:p>
      </dgm:t>
    </dgm:pt>
    <dgm:pt modelId="{3BC269C9-CE3A-4F4D-86DB-2DBB2A86B51B}">
      <dgm:prSet phldrT="[Text]" custT="1"/>
      <dgm:spPr/>
      <dgm:t>
        <a:bodyPr/>
        <a:lstStyle/>
        <a:p>
          <a:r>
            <a:rPr lang="en-US" sz="2000" b="1">
              <a:latin typeface="Cambria"/>
              <a:ea typeface="Cambria"/>
              <a:cs typeface="Calibri"/>
            </a:rPr>
            <a:t>Key Site Contacts</a:t>
          </a:r>
        </a:p>
      </dgm:t>
    </dgm:pt>
    <dgm:pt modelId="{D78154FD-E0DF-4B7A-BBD3-A0CDBFB0187C}" type="parTrans" cxnId="{ED5D958A-86DB-4B02-9F6A-47B5955C37DB}">
      <dgm:prSet/>
      <dgm:spPr/>
      <dgm:t>
        <a:bodyPr/>
        <a:lstStyle/>
        <a:p>
          <a:endParaRPr lang="en-US"/>
        </a:p>
      </dgm:t>
    </dgm:pt>
    <dgm:pt modelId="{C43F1128-3511-4A3E-A443-027D05DC91C2}" type="sibTrans" cxnId="{ED5D958A-86DB-4B02-9F6A-47B5955C37DB}">
      <dgm:prSet/>
      <dgm:spPr/>
      <dgm:t>
        <a:bodyPr/>
        <a:lstStyle/>
        <a:p>
          <a:endParaRPr lang="en-US"/>
        </a:p>
      </dgm:t>
    </dgm:pt>
    <dgm:pt modelId="{5335E561-2027-413A-B820-D36CC9E31BF0}">
      <dgm:prSet custT="1"/>
      <dgm:spPr/>
      <dgm:t>
        <a:bodyPr/>
        <a:lstStyle/>
        <a:p>
          <a:r>
            <a:rPr lang="en-US" sz="1600">
              <a:latin typeface="Cambria"/>
              <a:ea typeface="Cambria"/>
              <a:cs typeface="Calibri"/>
            </a:rPr>
            <a:t>Knowledge, attitudes, &amp; beliefs about cannabis &amp; HCC</a:t>
          </a:r>
        </a:p>
      </dgm:t>
    </dgm:pt>
    <dgm:pt modelId="{843B2B0E-175A-4D67-B221-6652BA08DC57}" type="parTrans" cxnId="{19EF259E-5B0B-488A-8493-79CD57F98929}">
      <dgm:prSet/>
      <dgm:spPr/>
      <dgm:t>
        <a:bodyPr/>
        <a:lstStyle/>
        <a:p>
          <a:endParaRPr lang="en-US"/>
        </a:p>
      </dgm:t>
    </dgm:pt>
    <dgm:pt modelId="{69728C1F-C75A-4937-B4F9-512586B32A32}" type="sibTrans" cxnId="{19EF259E-5B0B-488A-8493-79CD57F98929}">
      <dgm:prSet/>
      <dgm:spPr/>
      <dgm:t>
        <a:bodyPr/>
        <a:lstStyle/>
        <a:p>
          <a:endParaRPr lang="en-US"/>
        </a:p>
      </dgm:t>
    </dgm:pt>
    <dgm:pt modelId="{6DB2AFCA-2513-46FD-A056-F9AE558DFF91}">
      <dgm:prSet custT="1"/>
      <dgm:spPr/>
      <dgm:t>
        <a:bodyPr/>
        <a:lstStyle/>
        <a:p>
          <a:r>
            <a:rPr lang="en-US" sz="1600">
              <a:latin typeface="Cambria"/>
              <a:ea typeface="Cambria"/>
              <a:cs typeface="Calibri"/>
            </a:rPr>
            <a:t>Claudia Iannelli, Manager for Communication &amp; Events</a:t>
          </a:r>
        </a:p>
      </dgm:t>
    </dgm:pt>
    <dgm:pt modelId="{DD2AA686-C00A-4269-9DF8-A95A30295379}" type="parTrans" cxnId="{5171780D-B2FF-4E9E-82A1-5F7C7171F886}">
      <dgm:prSet/>
      <dgm:spPr/>
      <dgm:t>
        <a:bodyPr/>
        <a:lstStyle/>
        <a:p>
          <a:endParaRPr lang="en-US"/>
        </a:p>
      </dgm:t>
    </dgm:pt>
    <dgm:pt modelId="{1FC5B034-F2E7-42DF-A456-507B82C31795}" type="sibTrans" cxnId="{5171780D-B2FF-4E9E-82A1-5F7C7171F886}">
      <dgm:prSet/>
      <dgm:spPr/>
      <dgm:t>
        <a:bodyPr/>
        <a:lstStyle/>
        <a:p>
          <a:endParaRPr lang="en-US"/>
        </a:p>
      </dgm:t>
    </dgm:pt>
    <dgm:pt modelId="{B132E266-D4CB-4A15-9522-8C19B6DF4813}" type="pres">
      <dgm:prSet presAssocID="{3859FEEB-57E1-4ABC-A051-94CBE9467F13}" presName="diagram" presStyleCnt="0">
        <dgm:presLayoutVars>
          <dgm:chPref val="1"/>
          <dgm:dir/>
          <dgm:animOne val="branch"/>
          <dgm:animLvl val="lvl"/>
          <dgm:resizeHandles/>
        </dgm:presLayoutVars>
      </dgm:prSet>
      <dgm:spPr/>
    </dgm:pt>
    <dgm:pt modelId="{B0E788D4-035C-4DE7-820B-2339C5D51213}" type="pres">
      <dgm:prSet presAssocID="{DFF43653-7E68-468D-B44E-05187CE2B6EC}" presName="root" presStyleCnt="0"/>
      <dgm:spPr/>
    </dgm:pt>
    <dgm:pt modelId="{E8FA5BDE-9E52-4B9B-9C0B-B4275DC6FB4A}" type="pres">
      <dgm:prSet presAssocID="{DFF43653-7E68-468D-B44E-05187CE2B6EC}" presName="rootComposite" presStyleCnt="0"/>
      <dgm:spPr/>
    </dgm:pt>
    <dgm:pt modelId="{2EC899E8-03C9-4CB3-9FD7-0AA296EB1F26}" type="pres">
      <dgm:prSet presAssocID="{DFF43653-7E68-468D-B44E-05187CE2B6EC}" presName="rootText" presStyleLbl="node1" presStyleIdx="0" presStyleCnt="5"/>
      <dgm:spPr/>
    </dgm:pt>
    <dgm:pt modelId="{64C5BA68-E31C-4447-81E4-7E9716ABE2EF}" type="pres">
      <dgm:prSet presAssocID="{DFF43653-7E68-468D-B44E-05187CE2B6EC}" presName="rootConnector" presStyleLbl="node1" presStyleIdx="0" presStyleCnt="5"/>
      <dgm:spPr/>
    </dgm:pt>
    <dgm:pt modelId="{B8353F7B-A5DF-4AAF-A28C-C4FD5E782150}" type="pres">
      <dgm:prSet presAssocID="{DFF43653-7E68-468D-B44E-05187CE2B6EC}" presName="childShape" presStyleCnt="0"/>
      <dgm:spPr/>
    </dgm:pt>
    <dgm:pt modelId="{09E83245-F322-4F75-8400-23FAD3046308}" type="pres">
      <dgm:prSet presAssocID="{644E105D-2198-4802-8F94-D994613A83B5}" presName="Name13" presStyleLbl="parChTrans1D2" presStyleIdx="0" presStyleCnt="7"/>
      <dgm:spPr/>
    </dgm:pt>
    <dgm:pt modelId="{F0E3CE39-1863-4625-888D-3C51559DC0F3}" type="pres">
      <dgm:prSet presAssocID="{3C4EF7F6-FAAB-4C84-A263-C574DF428524}" presName="childText" presStyleLbl="bgAcc1" presStyleIdx="0" presStyleCnt="7" custScaleX="99049" custScaleY="240400">
        <dgm:presLayoutVars>
          <dgm:bulletEnabled val="1"/>
        </dgm:presLayoutVars>
      </dgm:prSet>
      <dgm:spPr/>
    </dgm:pt>
    <dgm:pt modelId="{5C6337C8-19B8-40B7-8985-9F31C406B4E0}" type="pres">
      <dgm:prSet presAssocID="{20F53EC6-E2BF-428E-92EE-30D9BF89748E}" presName="root" presStyleCnt="0"/>
      <dgm:spPr/>
    </dgm:pt>
    <dgm:pt modelId="{23C3D245-B5EF-48E4-A765-855E0EDB59F0}" type="pres">
      <dgm:prSet presAssocID="{20F53EC6-E2BF-428E-92EE-30D9BF89748E}" presName="rootComposite" presStyleCnt="0"/>
      <dgm:spPr/>
    </dgm:pt>
    <dgm:pt modelId="{4D05FF86-0C48-47AB-8DD3-7E429944230B}" type="pres">
      <dgm:prSet presAssocID="{20F53EC6-E2BF-428E-92EE-30D9BF89748E}" presName="rootText" presStyleLbl="node1" presStyleIdx="1" presStyleCnt="5" custScaleX="132680"/>
      <dgm:spPr/>
    </dgm:pt>
    <dgm:pt modelId="{79CF9130-58C1-42AF-8850-2929D1025A7F}" type="pres">
      <dgm:prSet presAssocID="{20F53EC6-E2BF-428E-92EE-30D9BF89748E}" presName="rootConnector" presStyleLbl="node1" presStyleIdx="1" presStyleCnt="5"/>
      <dgm:spPr/>
    </dgm:pt>
    <dgm:pt modelId="{10A4A136-6051-43F5-A702-7EC5C656CF77}" type="pres">
      <dgm:prSet presAssocID="{20F53EC6-E2BF-428E-92EE-30D9BF89748E}" presName="childShape" presStyleCnt="0"/>
      <dgm:spPr/>
    </dgm:pt>
    <dgm:pt modelId="{BCA52557-F16E-4AA5-B24E-D15D02F57693}" type="pres">
      <dgm:prSet presAssocID="{A70D5D2D-D22C-4ED1-9C82-274E92E788EF}" presName="Name13" presStyleLbl="parChTrans1D2" presStyleIdx="1" presStyleCnt="7"/>
      <dgm:spPr/>
    </dgm:pt>
    <dgm:pt modelId="{B1CD348E-C00B-40FD-9787-29FEC77CB47B}" type="pres">
      <dgm:prSet presAssocID="{6D34AB85-8058-4E30-98E7-C99CF1E35FB6}" presName="childText" presStyleLbl="bgAcc1" presStyleIdx="1" presStyleCnt="7" custScaleX="132751" custScaleY="129802">
        <dgm:presLayoutVars>
          <dgm:bulletEnabled val="1"/>
        </dgm:presLayoutVars>
      </dgm:prSet>
      <dgm:spPr/>
    </dgm:pt>
    <dgm:pt modelId="{3E38CCA4-1445-4A12-AE8D-C6BD8F8ACD9B}" type="pres">
      <dgm:prSet presAssocID="{55040267-7BED-4E24-9A32-5122380DEBF3}" presName="root" presStyleCnt="0"/>
      <dgm:spPr/>
    </dgm:pt>
    <dgm:pt modelId="{A870E7C2-2A50-4E33-9413-AADAE4A5272F}" type="pres">
      <dgm:prSet presAssocID="{55040267-7BED-4E24-9A32-5122380DEBF3}" presName="rootComposite" presStyleCnt="0"/>
      <dgm:spPr/>
    </dgm:pt>
    <dgm:pt modelId="{50DFEEED-DCBC-4EAB-8D88-9E433C6A2D54}" type="pres">
      <dgm:prSet presAssocID="{55040267-7BED-4E24-9A32-5122380DEBF3}" presName="rootText" presStyleLbl="node1" presStyleIdx="2" presStyleCnt="5"/>
      <dgm:spPr/>
    </dgm:pt>
    <dgm:pt modelId="{7B40DAEE-75E3-4DB5-AEF1-D9746976ABDE}" type="pres">
      <dgm:prSet presAssocID="{55040267-7BED-4E24-9A32-5122380DEBF3}" presName="rootConnector" presStyleLbl="node1" presStyleIdx="2" presStyleCnt="5"/>
      <dgm:spPr/>
    </dgm:pt>
    <dgm:pt modelId="{B7064657-870A-4E6D-B123-4BBCBEF41262}" type="pres">
      <dgm:prSet presAssocID="{55040267-7BED-4E24-9A32-5122380DEBF3}" presName="childShape" presStyleCnt="0"/>
      <dgm:spPr/>
    </dgm:pt>
    <dgm:pt modelId="{E3DDAFEF-AFC6-4E9B-A7E7-3361259FD835}" type="pres">
      <dgm:prSet presAssocID="{11C0BFB7-EE70-4D67-BC06-3577ABCF1E3D}" presName="Name13" presStyleLbl="parChTrans1D2" presStyleIdx="2" presStyleCnt="7"/>
      <dgm:spPr/>
    </dgm:pt>
    <dgm:pt modelId="{06C51DE6-09FE-406D-808B-FBF4925ACB73}" type="pres">
      <dgm:prSet presAssocID="{5FC97277-C149-4DBD-9D45-7D8FDFA552A9}" presName="childText" presStyleLbl="bgAcc1" presStyleIdx="2" presStyleCnt="7">
        <dgm:presLayoutVars>
          <dgm:bulletEnabled val="1"/>
        </dgm:presLayoutVars>
      </dgm:prSet>
      <dgm:spPr/>
    </dgm:pt>
    <dgm:pt modelId="{12BB79B6-8A55-4606-AD1A-A298C126D002}" type="pres">
      <dgm:prSet presAssocID="{562A0E90-304F-4FAB-82D9-1D0C09225B98}" presName="root" presStyleCnt="0"/>
      <dgm:spPr/>
    </dgm:pt>
    <dgm:pt modelId="{85BFB4CE-4011-4C2F-875B-0D6B68540CD4}" type="pres">
      <dgm:prSet presAssocID="{562A0E90-304F-4FAB-82D9-1D0C09225B98}" presName="rootComposite" presStyleCnt="0"/>
      <dgm:spPr/>
    </dgm:pt>
    <dgm:pt modelId="{B0AA4779-77F5-40B9-B06B-3271282BED2F}" type="pres">
      <dgm:prSet presAssocID="{562A0E90-304F-4FAB-82D9-1D0C09225B98}" presName="rootText" presStyleLbl="node1" presStyleIdx="3" presStyleCnt="5"/>
      <dgm:spPr/>
    </dgm:pt>
    <dgm:pt modelId="{CB64D164-8A48-4923-BBC7-2C5DD9E28C8A}" type="pres">
      <dgm:prSet presAssocID="{562A0E90-304F-4FAB-82D9-1D0C09225B98}" presName="rootConnector" presStyleLbl="node1" presStyleIdx="3" presStyleCnt="5"/>
      <dgm:spPr/>
    </dgm:pt>
    <dgm:pt modelId="{054DB512-B521-4474-9FC9-0F9FD0C97BAE}" type="pres">
      <dgm:prSet presAssocID="{562A0E90-304F-4FAB-82D9-1D0C09225B98}" presName="childShape" presStyleCnt="0"/>
      <dgm:spPr/>
    </dgm:pt>
    <dgm:pt modelId="{F214ABF9-FB1C-4E00-AAFF-EFFF8C14B4DB}" type="pres">
      <dgm:prSet presAssocID="{DD0B0C61-47F5-47A0-9FC9-7C98A98ED9A7}" presName="Name13" presStyleLbl="parChTrans1D2" presStyleIdx="3" presStyleCnt="7"/>
      <dgm:spPr/>
    </dgm:pt>
    <dgm:pt modelId="{14070E16-5A62-414A-9F36-1527562DEF75}" type="pres">
      <dgm:prSet presAssocID="{441E5551-D66A-4E4A-9E41-98B98022B1DD}" presName="childText" presStyleLbl="bgAcc1" presStyleIdx="3" presStyleCnt="7" custScaleX="98238">
        <dgm:presLayoutVars>
          <dgm:bulletEnabled val="1"/>
        </dgm:presLayoutVars>
      </dgm:prSet>
      <dgm:spPr/>
    </dgm:pt>
    <dgm:pt modelId="{2F4AEE36-67FF-408E-B875-6612040AB02B}" type="pres">
      <dgm:prSet presAssocID="{843B2B0E-175A-4D67-B221-6652BA08DC57}" presName="Name13" presStyleLbl="parChTrans1D2" presStyleIdx="4" presStyleCnt="7"/>
      <dgm:spPr/>
    </dgm:pt>
    <dgm:pt modelId="{02DABDA0-5487-4B73-B15E-BAA82D5434AC}" type="pres">
      <dgm:prSet presAssocID="{5335E561-2027-413A-B820-D36CC9E31BF0}" presName="childText" presStyleLbl="bgAcc1" presStyleIdx="4" presStyleCnt="7" custScaleX="99430" custScaleY="206080">
        <dgm:presLayoutVars>
          <dgm:bulletEnabled val="1"/>
        </dgm:presLayoutVars>
      </dgm:prSet>
      <dgm:spPr/>
    </dgm:pt>
    <dgm:pt modelId="{5C733225-2D7D-40BD-870E-E296F9334A71}" type="pres">
      <dgm:prSet presAssocID="{3BC269C9-CE3A-4F4D-86DB-2DBB2A86B51B}" presName="root" presStyleCnt="0"/>
      <dgm:spPr/>
    </dgm:pt>
    <dgm:pt modelId="{41A37D3F-F7E1-42B3-815C-0D7AD39C6AD5}" type="pres">
      <dgm:prSet presAssocID="{3BC269C9-CE3A-4F4D-86DB-2DBB2A86B51B}" presName="rootComposite" presStyleCnt="0"/>
      <dgm:spPr/>
    </dgm:pt>
    <dgm:pt modelId="{6E5B7541-52F4-4864-8624-9A9C9DA42B22}" type="pres">
      <dgm:prSet presAssocID="{3BC269C9-CE3A-4F4D-86DB-2DBB2A86B51B}" presName="rootText" presStyleLbl="node1" presStyleIdx="4" presStyleCnt="5"/>
      <dgm:spPr/>
    </dgm:pt>
    <dgm:pt modelId="{D06AC9BA-969E-4F8F-8DF6-F5AA270F961F}" type="pres">
      <dgm:prSet presAssocID="{3BC269C9-CE3A-4F4D-86DB-2DBB2A86B51B}" presName="rootConnector" presStyleLbl="node1" presStyleIdx="4" presStyleCnt="5"/>
      <dgm:spPr/>
    </dgm:pt>
    <dgm:pt modelId="{E5A0C6AD-D9A4-4EEC-A17E-A0CB4F955A48}" type="pres">
      <dgm:prSet presAssocID="{3BC269C9-CE3A-4F4D-86DB-2DBB2A86B51B}" presName="childShape" presStyleCnt="0"/>
      <dgm:spPr/>
    </dgm:pt>
    <dgm:pt modelId="{0535A3D2-956E-4EE1-A635-9819B8B02385}" type="pres">
      <dgm:prSet presAssocID="{196A3C6F-4A79-459F-862D-62E0CD167E1E}" presName="Name13" presStyleLbl="parChTrans1D2" presStyleIdx="5" presStyleCnt="7"/>
      <dgm:spPr/>
    </dgm:pt>
    <dgm:pt modelId="{4A6BA277-176F-4ED2-9D77-4672C051DA5E}" type="pres">
      <dgm:prSet presAssocID="{030EA492-F7BB-455D-BC39-9654BEDCE2AD}" presName="childText" presStyleLbl="bgAcc1" presStyleIdx="5" presStyleCnt="7" custScaleX="149387" custScaleY="220113">
        <dgm:presLayoutVars>
          <dgm:bulletEnabled val="1"/>
        </dgm:presLayoutVars>
      </dgm:prSet>
      <dgm:spPr/>
    </dgm:pt>
    <dgm:pt modelId="{51EC733F-4A15-454D-A244-0EF4D8B0B006}" type="pres">
      <dgm:prSet presAssocID="{DD2AA686-C00A-4269-9DF8-A95A30295379}" presName="Name13" presStyleLbl="parChTrans1D2" presStyleIdx="6" presStyleCnt="7"/>
      <dgm:spPr/>
    </dgm:pt>
    <dgm:pt modelId="{4A489BCB-6603-43B4-9680-27C750072EA5}" type="pres">
      <dgm:prSet presAssocID="{6DB2AFCA-2513-46FD-A056-F9AE558DFF91}" presName="childText" presStyleLbl="bgAcc1" presStyleIdx="6" presStyleCnt="7" custScaleX="147059" custScaleY="177235">
        <dgm:presLayoutVars>
          <dgm:bulletEnabled val="1"/>
        </dgm:presLayoutVars>
      </dgm:prSet>
      <dgm:spPr/>
    </dgm:pt>
  </dgm:ptLst>
  <dgm:cxnLst>
    <dgm:cxn modelId="{6127C802-124F-4FED-A8D8-3D100369BF5C}" type="presOf" srcId="{A70D5D2D-D22C-4ED1-9C82-274E92E788EF}" destId="{BCA52557-F16E-4AA5-B24E-D15D02F57693}" srcOrd="0" destOrd="0" presId="urn:microsoft.com/office/officeart/2005/8/layout/hierarchy3"/>
    <dgm:cxn modelId="{367D0E05-B609-4D73-9A03-A96F62E4960C}" srcId="{562A0E90-304F-4FAB-82D9-1D0C09225B98}" destId="{441E5551-D66A-4E4A-9E41-98B98022B1DD}" srcOrd="0" destOrd="0" parTransId="{DD0B0C61-47F5-47A0-9FC9-7C98A98ED9A7}" sibTransId="{40615983-E87A-4469-8E0B-3CFC8068AAB1}"/>
    <dgm:cxn modelId="{176BDB08-1DEB-4765-8C5E-368493DC686F}" type="presOf" srcId="{562A0E90-304F-4FAB-82D9-1D0C09225B98}" destId="{B0AA4779-77F5-40B9-B06B-3271282BED2F}" srcOrd="0" destOrd="0" presId="urn:microsoft.com/office/officeart/2005/8/layout/hierarchy3"/>
    <dgm:cxn modelId="{5171780D-B2FF-4E9E-82A1-5F7C7171F886}" srcId="{3BC269C9-CE3A-4F4D-86DB-2DBB2A86B51B}" destId="{6DB2AFCA-2513-46FD-A056-F9AE558DFF91}" srcOrd="1" destOrd="0" parTransId="{DD2AA686-C00A-4269-9DF8-A95A30295379}" sibTransId="{1FC5B034-F2E7-42DF-A456-507B82C31795}"/>
    <dgm:cxn modelId="{DFBD5018-7A42-4631-A40E-C50D5523E8EC}" type="presOf" srcId="{196A3C6F-4A79-459F-862D-62E0CD167E1E}" destId="{0535A3D2-956E-4EE1-A635-9819B8B02385}" srcOrd="0" destOrd="0" presId="urn:microsoft.com/office/officeart/2005/8/layout/hierarchy3"/>
    <dgm:cxn modelId="{B9D8FF1C-BDAA-481F-A677-253803243636}" type="presOf" srcId="{6D34AB85-8058-4E30-98E7-C99CF1E35FB6}" destId="{B1CD348E-C00B-40FD-9787-29FEC77CB47B}" srcOrd="0" destOrd="0" presId="urn:microsoft.com/office/officeart/2005/8/layout/hierarchy3"/>
    <dgm:cxn modelId="{4507CA21-2C1B-45E0-A4AE-93C91BCC5EF6}" srcId="{3859FEEB-57E1-4ABC-A051-94CBE9467F13}" destId="{55040267-7BED-4E24-9A32-5122380DEBF3}" srcOrd="2" destOrd="0" parTransId="{9D60AF9E-E663-493D-86D8-71D0A7080547}" sibTransId="{FB29C17B-A54E-45F2-8DFD-D2EC6E7F06D1}"/>
    <dgm:cxn modelId="{AC97FD29-4F46-4BAD-84B0-CA0DA88A1AF7}" type="presOf" srcId="{11C0BFB7-EE70-4D67-BC06-3577ABCF1E3D}" destId="{E3DDAFEF-AFC6-4E9B-A7E7-3361259FD835}" srcOrd="0" destOrd="0" presId="urn:microsoft.com/office/officeart/2005/8/layout/hierarchy3"/>
    <dgm:cxn modelId="{913F1730-03A6-47EB-BFD3-0F57E3AF889D}" srcId="{20F53EC6-E2BF-428E-92EE-30D9BF89748E}" destId="{6D34AB85-8058-4E30-98E7-C99CF1E35FB6}" srcOrd="0" destOrd="0" parTransId="{A70D5D2D-D22C-4ED1-9C82-274E92E788EF}" sibTransId="{DFE793F1-1FFD-45E9-87A3-48AA6A35E023}"/>
    <dgm:cxn modelId="{3D062137-5337-4EC4-BB32-399970FC19E0}" type="presOf" srcId="{5335E561-2027-413A-B820-D36CC9E31BF0}" destId="{02DABDA0-5487-4B73-B15E-BAA82D5434AC}" srcOrd="0" destOrd="0" presId="urn:microsoft.com/office/officeart/2005/8/layout/hierarchy3"/>
    <dgm:cxn modelId="{CB894F37-5308-47F3-969C-7AB4087009C2}" srcId="{3859FEEB-57E1-4ABC-A051-94CBE9467F13}" destId="{20F53EC6-E2BF-428E-92EE-30D9BF89748E}" srcOrd="1" destOrd="0" parTransId="{8C2AE1B2-5F01-47BE-83E8-186023960E13}" sibTransId="{878C084F-866E-4763-9BB0-8028D9916278}"/>
    <dgm:cxn modelId="{DC2EB73E-3810-4BEC-B1AD-B3549C595EB9}" type="presOf" srcId="{562A0E90-304F-4FAB-82D9-1D0C09225B98}" destId="{CB64D164-8A48-4923-BBC7-2C5DD9E28C8A}" srcOrd="1" destOrd="0" presId="urn:microsoft.com/office/officeart/2005/8/layout/hierarchy3"/>
    <dgm:cxn modelId="{917C2365-5AE7-4308-B0DA-95456CDB8C6F}" type="presOf" srcId="{20F53EC6-E2BF-428E-92EE-30D9BF89748E}" destId="{79CF9130-58C1-42AF-8850-2929D1025A7F}" srcOrd="1" destOrd="0" presId="urn:microsoft.com/office/officeart/2005/8/layout/hierarchy3"/>
    <dgm:cxn modelId="{E1943C68-6DF0-444F-8966-2B14D3EB274F}" srcId="{3859FEEB-57E1-4ABC-A051-94CBE9467F13}" destId="{DFF43653-7E68-468D-B44E-05187CE2B6EC}" srcOrd="0" destOrd="0" parTransId="{5F6373BB-3AD7-401A-9A74-ACE7740AD8E6}" sibTransId="{F405779B-CABB-46A1-A861-3B58DA80153D}"/>
    <dgm:cxn modelId="{3C644570-E9DB-4C68-85C9-A8AA721308BA}" type="presOf" srcId="{3859FEEB-57E1-4ABC-A051-94CBE9467F13}" destId="{B132E266-D4CB-4A15-9522-8C19B6DF4813}" srcOrd="0" destOrd="0" presId="urn:microsoft.com/office/officeart/2005/8/layout/hierarchy3"/>
    <dgm:cxn modelId="{8F674970-7C40-4259-9EA2-5DEBCEF64270}" type="presOf" srcId="{DD2AA686-C00A-4269-9DF8-A95A30295379}" destId="{51EC733F-4A15-454D-A244-0EF4D8B0B006}" srcOrd="0" destOrd="0" presId="urn:microsoft.com/office/officeart/2005/8/layout/hierarchy3"/>
    <dgm:cxn modelId="{A08A6155-346D-4743-9EBF-93EF3385D1BF}" type="presOf" srcId="{55040267-7BED-4E24-9A32-5122380DEBF3}" destId="{50DFEEED-DCBC-4EAB-8D88-9E433C6A2D54}" srcOrd="0" destOrd="0" presId="urn:microsoft.com/office/officeart/2005/8/layout/hierarchy3"/>
    <dgm:cxn modelId="{C184C357-1773-4476-81A3-F09DFBE10A07}" type="presOf" srcId="{5FC97277-C149-4DBD-9D45-7D8FDFA552A9}" destId="{06C51DE6-09FE-406D-808B-FBF4925ACB73}" srcOrd="0" destOrd="0" presId="urn:microsoft.com/office/officeart/2005/8/layout/hierarchy3"/>
    <dgm:cxn modelId="{E9752B78-19DA-4DC7-B22F-5173D057B580}" srcId="{DFF43653-7E68-468D-B44E-05187CE2B6EC}" destId="{3C4EF7F6-FAAB-4C84-A263-C574DF428524}" srcOrd="0" destOrd="0" parTransId="{644E105D-2198-4802-8F94-D994613A83B5}" sibTransId="{2AB4487F-185F-4DC4-A081-6935F15DE02D}"/>
    <dgm:cxn modelId="{D370F77F-F777-402F-A19C-718406C0B53A}" type="presOf" srcId="{6DB2AFCA-2513-46FD-A056-F9AE558DFF91}" destId="{4A489BCB-6603-43B4-9680-27C750072EA5}" srcOrd="0" destOrd="0" presId="urn:microsoft.com/office/officeart/2005/8/layout/hierarchy3"/>
    <dgm:cxn modelId="{9819D685-75B4-4E3E-B7B5-CC48B544169B}" type="presOf" srcId="{3BC269C9-CE3A-4F4D-86DB-2DBB2A86B51B}" destId="{D06AC9BA-969E-4F8F-8DF6-F5AA270F961F}" srcOrd="1" destOrd="0" presId="urn:microsoft.com/office/officeart/2005/8/layout/hierarchy3"/>
    <dgm:cxn modelId="{3979DF88-501F-4349-AC04-1A692CCD1C75}" type="presOf" srcId="{20F53EC6-E2BF-428E-92EE-30D9BF89748E}" destId="{4D05FF86-0C48-47AB-8DD3-7E429944230B}" srcOrd="0" destOrd="0" presId="urn:microsoft.com/office/officeart/2005/8/layout/hierarchy3"/>
    <dgm:cxn modelId="{ED5D958A-86DB-4B02-9F6A-47B5955C37DB}" srcId="{3859FEEB-57E1-4ABC-A051-94CBE9467F13}" destId="{3BC269C9-CE3A-4F4D-86DB-2DBB2A86B51B}" srcOrd="4" destOrd="0" parTransId="{D78154FD-E0DF-4B7A-BBD3-A0CDBFB0187C}" sibTransId="{C43F1128-3511-4A3E-A443-027D05DC91C2}"/>
    <dgm:cxn modelId="{CCBEB78B-9361-4A7C-B214-A7B281FBFF13}" type="presOf" srcId="{441E5551-D66A-4E4A-9E41-98B98022B1DD}" destId="{14070E16-5A62-414A-9F36-1527562DEF75}" srcOrd="0" destOrd="0" presId="urn:microsoft.com/office/officeart/2005/8/layout/hierarchy3"/>
    <dgm:cxn modelId="{5FEADA92-87CA-4D38-A84C-D33DE3CC4F64}" type="presOf" srcId="{3BC269C9-CE3A-4F4D-86DB-2DBB2A86B51B}" destId="{6E5B7541-52F4-4864-8624-9A9C9DA42B22}" srcOrd="0" destOrd="0" presId="urn:microsoft.com/office/officeart/2005/8/layout/hierarchy3"/>
    <dgm:cxn modelId="{C8CF259E-EADE-47E8-AF0E-3BA2A3F140F4}" type="presOf" srcId="{55040267-7BED-4E24-9A32-5122380DEBF3}" destId="{7B40DAEE-75E3-4DB5-AEF1-D9746976ABDE}" srcOrd="1" destOrd="0" presId="urn:microsoft.com/office/officeart/2005/8/layout/hierarchy3"/>
    <dgm:cxn modelId="{19EF259E-5B0B-488A-8493-79CD57F98929}" srcId="{562A0E90-304F-4FAB-82D9-1D0C09225B98}" destId="{5335E561-2027-413A-B820-D36CC9E31BF0}" srcOrd="1" destOrd="0" parTransId="{843B2B0E-175A-4D67-B221-6652BA08DC57}" sibTransId="{69728C1F-C75A-4937-B4F9-512586B32A32}"/>
    <dgm:cxn modelId="{6C54E9A1-1843-414E-99BB-900CAF1FC390}" type="presOf" srcId="{3C4EF7F6-FAAB-4C84-A263-C574DF428524}" destId="{F0E3CE39-1863-4625-888D-3C51559DC0F3}" srcOrd="0" destOrd="0" presId="urn:microsoft.com/office/officeart/2005/8/layout/hierarchy3"/>
    <dgm:cxn modelId="{FE6AECAC-F72E-4A97-9DB5-7BA2407BF8C4}" type="presOf" srcId="{DD0B0C61-47F5-47A0-9FC9-7C98A98ED9A7}" destId="{F214ABF9-FB1C-4E00-AAFF-EFFF8C14B4DB}" srcOrd="0" destOrd="0" presId="urn:microsoft.com/office/officeart/2005/8/layout/hierarchy3"/>
    <dgm:cxn modelId="{D5B455B4-43DC-4AD5-9BFB-2AD43093DF1D}" type="presOf" srcId="{DFF43653-7E68-468D-B44E-05187CE2B6EC}" destId="{2EC899E8-03C9-4CB3-9FD7-0AA296EB1F26}" srcOrd="0" destOrd="0" presId="urn:microsoft.com/office/officeart/2005/8/layout/hierarchy3"/>
    <dgm:cxn modelId="{F787B7C2-ED28-49F1-A51B-4A5EB0818F9D}" type="presOf" srcId="{843B2B0E-175A-4D67-B221-6652BA08DC57}" destId="{2F4AEE36-67FF-408E-B875-6612040AB02B}" srcOrd="0" destOrd="0" presId="urn:microsoft.com/office/officeart/2005/8/layout/hierarchy3"/>
    <dgm:cxn modelId="{1C46F5C4-0C12-43C1-92B4-365C44AF75F3}" srcId="{3BC269C9-CE3A-4F4D-86DB-2DBB2A86B51B}" destId="{030EA492-F7BB-455D-BC39-9654BEDCE2AD}" srcOrd="0" destOrd="0" parTransId="{196A3C6F-4A79-459F-862D-62E0CD167E1E}" sibTransId="{798E40A5-4365-4F03-A503-B6E60DA3FBF9}"/>
    <dgm:cxn modelId="{7A0FECC6-45D4-44DF-AC46-F8A4251C3354}" type="presOf" srcId="{030EA492-F7BB-455D-BC39-9654BEDCE2AD}" destId="{4A6BA277-176F-4ED2-9D77-4672C051DA5E}" srcOrd="0" destOrd="0" presId="urn:microsoft.com/office/officeart/2005/8/layout/hierarchy3"/>
    <dgm:cxn modelId="{75B410D2-7D16-44B9-86A0-8A65E5E51979}" srcId="{55040267-7BED-4E24-9A32-5122380DEBF3}" destId="{5FC97277-C149-4DBD-9D45-7D8FDFA552A9}" srcOrd="0" destOrd="0" parTransId="{11C0BFB7-EE70-4D67-BC06-3577ABCF1E3D}" sibTransId="{5B6770C8-C84A-4C71-BBFB-16FB4E46CC76}"/>
    <dgm:cxn modelId="{F9C8ADDD-621C-43DB-9904-8276251AC56D}" type="presOf" srcId="{DFF43653-7E68-468D-B44E-05187CE2B6EC}" destId="{64C5BA68-E31C-4447-81E4-7E9716ABE2EF}" srcOrd="1" destOrd="0" presId="urn:microsoft.com/office/officeart/2005/8/layout/hierarchy3"/>
    <dgm:cxn modelId="{DAB1E8F1-12F5-4349-9515-F7F69B99EAE9}" type="presOf" srcId="{644E105D-2198-4802-8F94-D994613A83B5}" destId="{09E83245-F322-4F75-8400-23FAD3046308}" srcOrd="0" destOrd="0" presId="urn:microsoft.com/office/officeart/2005/8/layout/hierarchy3"/>
    <dgm:cxn modelId="{746839FA-7408-49A1-AA85-A64A96278087}" srcId="{3859FEEB-57E1-4ABC-A051-94CBE9467F13}" destId="{562A0E90-304F-4FAB-82D9-1D0C09225B98}" srcOrd="3" destOrd="0" parTransId="{C2C4BC1E-5F13-4D34-BF43-760754CFBA84}" sibTransId="{F9709F5A-7AF5-433E-AB1C-9092D184254D}"/>
    <dgm:cxn modelId="{B0F13E62-6339-4F5B-9AEE-B72ED0CD2075}" type="presParOf" srcId="{B132E266-D4CB-4A15-9522-8C19B6DF4813}" destId="{B0E788D4-035C-4DE7-820B-2339C5D51213}" srcOrd="0" destOrd="0" presId="urn:microsoft.com/office/officeart/2005/8/layout/hierarchy3"/>
    <dgm:cxn modelId="{5D43C51D-612A-4325-BBA5-94B034176279}" type="presParOf" srcId="{B0E788D4-035C-4DE7-820B-2339C5D51213}" destId="{E8FA5BDE-9E52-4B9B-9C0B-B4275DC6FB4A}" srcOrd="0" destOrd="0" presId="urn:microsoft.com/office/officeart/2005/8/layout/hierarchy3"/>
    <dgm:cxn modelId="{65DCE106-FA1E-4E58-8072-16F215F2812D}" type="presParOf" srcId="{E8FA5BDE-9E52-4B9B-9C0B-B4275DC6FB4A}" destId="{2EC899E8-03C9-4CB3-9FD7-0AA296EB1F26}" srcOrd="0" destOrd="0" presId="urn:microsoft.com/office/officeart/2005/8/layout/hierarchy3"/>
    <dgm:cxn modelId="{B60CEDD3-5FA9-4971-8A86-D82DB527B9D4}" type="presParOf" srcId="{E8FA5BDE-9E52-4B9B-9C0B-B4275DC6FB4A}" destId="{64C5BA68-E31C-4447-81E4-7E9716ABE2EF}" srcOrd="1" destOrd="0" presId="urn:microsoft.com/office/officeart/2005/8/layout/hierarchy3"/>
    <dgm:cxn modelId="{08B6E744-DC27-4C82-B1C5-3FB7290B03E9}" type="presParOf" srcId="{B0E788D4-035C-4DE7-820B-2339C5D51213}" destId="{B8353F7B-A5DF-4AAF-A28C-C4FD5E782150}" srcOrd="1" destOrd="0" presId="urn:microsoft.com/office/officeart/2005/8/layout/hierarchy3"/>
    <dgm:cxn modelId="{398879DB-0DAB-4266-A99C-544B64556D53}" type="presParOf" srcId="{B8353F7B-A5DF-4AAF-A28C-C4FD5E782150}" destId="{09E83245-F322-4F75-8400-23FAD3046308}" srcOrd="0" destOrd="0" presId="urn:microsoft.com/office/officeart/2005/8/layout/hierarchy3"/>
    <dgm:cxn modelId="{6768F09C-CD8E-43DE-911F-EB6E09799FB1}" type="presParOf" srcId="{B8353F7B-A5DF-4AAF-A28C-C4FD5E782150}" destId="{F0E3CE39-1863-4625-888D-3C51559DC0F3}" srcOrd="1" destOrd="0" presId="urn:microsoft.com/office/officeart/2005/8/layout/hierarchy3"/>
    <dgm:cxn modelId="{F85392B2-A3C6-426C-84D5-18E8EE8A6404}" type="presParOf" srcId="{B132E266-D4CB-4A15-9522-8C19B6DF4813}" destId="{5C6337C8-19B8-40B7-8985-9F31C406B4E0}" srcOrd="1" destOrd="0" presId="urn:microsoft.com/office/officeart/2005/8/layout/hierarchy3"/>
    <dgm:cxn modelId="{E80636C4-3AFB-495B-9090-B3A983DDA395}" type="presParOf" srcId="{5C6337C8-19B8-40B7-8985-9F31C406B4E0}" destId="{23C3D245-B5EF-48E4-A765-855E0EDB59F0}" srcOrd="0" destOrd="0" presId="urn:microsoft.com/office/officeart/2005/8/layout/hierarchy3"/>
    <dgm:cxn modelId="{74293218-6B80-4869-AD72-2FD02A5B8BE0}" type="presParOf" srcId="{23C3D245-B5EF-48E4-A765-855E0EDB59F0}" destId="{4D05FF86-0C48-47AB-8DD3-7E429944230B}" srcOrd="0" destOrd="0" presId="urn:microsoft.com/office/officeart/2005/8/layout/hierarchy3"/>
    <dgm:cxn modelId="{2C3060F6-FDA2-4322-9CDC-48B10916FF6E}" type="presParOf" srcId="{23C3D245-B5EF-48E4-A765-855E0EDB59F0}" destId="{79CF9130-58C1-42AF-8850-2929D1025A7F}" srcOrd="1" destOrd="0" presId="urn:microsoft.com/office/officeart/2005/8/layout/hierarchy3"/>
    <dgm:cxn modelId="{E551E64A-CB7C-489E-A668-861F8760F02D}" type="presParOf" srcId="{5C6337C8-19B8-40B7-8985-9F31C406B4E0}" destId="{10A4A136-6051-43F5-A702-7EC5C656CF77}" srcOrd="1" destOrd="0" presId="urn:microsoft.com/office/officeart/2005/8/layout/hierarchy3"/>
    <dgm:cxn modelId="{CC541B5C-6AFF-48B3-9F32-0C424E2A0CAA}" type="presParOf" srcId="{10A4A136-6051-43F5-A702-7EC5C656CF77}" destId="{BCA52557-F16E-4AA5-B24E-D15D02F57693}" srcOrd="0" destOrd="0" presId="urn:microsoft.com/office/officeart/2005/8/layout/hierarchy3"/>
    <dgm:cxn modelId="{EFB04280-A087-4640-B39C-9C13EF1AF16C}" type="presParOf" srcId="{10A4A136-6051-43F5-A702-7EC5C656CF77}" destId="{B1CD348E-C00B-40FD-9787-29FEC77CB47B}" srcOrd="1" destOrd="0" presId="urn:microsoft.com/office/officeart/2005/8/layout/hierarchy3"/>
    <dgm:cxn modelId="{D26EF500-CF09-4EC6-B6C6-3CE352D5BD9B}" type="presParOf" srcId="{B132E266-D4CB-4A15-9522-8C19B6DF4813}" destId="{3E38CCA4-1445-4A12-AE8D-C6BD8F8ACD9B}" srcOrd="2" destOrd="0" presId="urn:microsoft.com/office/officeart/2005/8/layout/hierarchy3"/>
    <dgm:cxn modelId="{EA1D0A16-9559-4AF3-844C-1982785634D5}" type="presParOf" srcId="{3E38CCA4-1445-4A12-AE8D-C6BD8F8ACD9B}" destId="{A870E7C2-2A50-4E33-9413-AADAE4A5272F}" srcOrd="0" destOrd="0" presId="urn:microsoft.com/office/officeart/2005/8/layout/hierarchy3"/>
    <dgm:cxn modelId="{BA3AD218-D9DC-4FD4-A608-52B419B20D6A}" type="presParOf" srcId="{A870E7C2-2A50-4E33-9413-AADAE4A5272F}" destId="{50DFEEED-DCBC-4EAB-8D88-9E433C6A2D54}" srcOrd="0" destOrd="0" presId="urn:microsoft.com/office/officeart/2005/8/layout/hierarchy3"/>
    <dgm:cxn modelId="{57737A6A-F4AC-4C59-8067-AEED86488EFA}" type="presParOf" srcId="{A870E7C2-2A50-4E33-9413-AADAE4A5272F}" destId="{7B40DAEE-75E3-4DB5-AEF1-D9746976ABDE}" srcOrd="1" destOrd="0" presId="urn:microsoft.com/office/officeart/2005/8/layout/hierarchy3"/>
    <dgm:cxn modelId="{4951B255-E064-4189-805C-428609354904}" type="presParOf" srcId="{3E38CCA4-1445-4A12-AE8D-C6BD8F8ACD9B}" destId="{B7064657-870A-4E6D-B123-4BBCBEF41262}" srcOrd="1" destOrd="0" presId="urn:microsoft.com/office/officeart/2005/8/layout/hierarchy3"/>
    <dgm:cxn modelId="{E77D691E-6AC4-490D-B49D-BCFE7D32CD9B}" type="presParOf" srcId="{B7064657-870A-4E6D-B123-4BBCBEF41262}" destId="{E3DDAFEF-AFC6-4E9B-A7E7-3361259FD835}" srcOrd="0" destOrd="0" presId="urn:microsoft.com/office/officeart/2005/8/layout/hierarchy3"/>
    <dgm:cxn modelId="{2F96E5B8-F2CA-46B5-9697-645DAA6163FE}" type="presParOf" srcId="{B7064657-870A-4E6D-B123-4BBCBEF41262}" destId="{06C51DE6-09FE-406D-808B-FBF4925ACB73}" srcOrd="1" destOrd="0" presId="urn:microsoft.com/office/officeart/2005/8/layout/hierarchy3"/>
    <dgm:cxn modelId="{E0000D3E-A3AA-4DD5-92EE-6CDE64615EC5}" type="presParOf" srcId="{B132E266-D4CB-4A15-9522-8C19B6DF4813}" destId="{12BB79B6-8A55-4606-AD1A-A298C126D002}" srcOrd="3" destOrd="0" presId="urn:microsoft.com/office/officeart/2005/8/layout/hierarchy3"/>
    <dgm:cxn modelId="{0E5D3058-FAA5-4FA2-95CB-22499E93AC4D}" type="presParOf" srcId="{12BB79B6-8A55-4606-AD1A-A298C126D002}" destId="{85BFB4CE-4011-4C2F-875B-0D6B68540CD4}" srcOrd="0" destOrd="0" presId="urn:microsoft.com/office/officeart/2005/8/layout/hierarchy3"/>
    <dgm:cxn modelId="{CDA471C9-CB60-460A-B4A9-13A35C6A64EF}" type="presParOf" srcId="{85BFB4CE-4011-4C2F-875B-0D6B68540CD4}" destId="{B0AA4779-77F5-40B9-B06B-3271282BED2F}" srcOrd="0" destOrd="0" presId="urn:microsoft.com/office/officeart/2005/8/layout/hierarchy3"/>
    <dgm:cxn modelId="{B9F7A210-8664-4585-A9C3-2C2380FF4A29}" type="presParOf" srcId="{85BFB4CE-4011-4C2F-875B-0D6B68540CD4}" destId="{CB64D164-8A48-4923-BBC7-2C5DD9E28C8A}" srcOrd="1" destOrd="0" presId="urn:microsoft.com/office/officeart/2005/8/layout/hierarchy3"/>
    <dgm:cxn modelId="{3663117E-B626-41E1-B7D9-BA35D73C4FD2}" type="presParOf" srcId="{12BB79B6-8A55-4606-AD1A-A298C126D002}" destId="{054DB512-B521-4474-9FC9-0F9FD0C97BAE}" srcOrd="1" destOrd="0" presId="urn:microsoft.com/office/officeart/2005/8/layout/hierarchy3"/>
    <dgm:cxn modelId="{1092FC35-22E1-42E7-94BF-647EBF3274E9}" type="presParOf" srcId="{054DB512-B521-4474-9FC9-0F9FD0C97BAE}" destId="{F214ABF9-FB1C-4E00-AAFF-EFFF8C14B4DB}" srcOrd="0" destOrd="0" presId="urn:microsoft.com/office/officeart/2005/8/layout/hierarchy3"/>
    <dgm:cxn modelId="{0B74DF3B-84AC-4430-B949-4CE78136B1C8}" type="presParOf" srcId="{054DB512-B521-4474-9FC9-0F9FD0C97BAE}" destId="{14070E16-5A62-414A-9F36-1527562DEF75}" srcOrd="1" destOrd="0" presId="urn:microsoft.com/office/officeart/2005/8/layout/hierarchy3"/>
    <dgm:cxn modelId="{287E2E0D-5883-4E9F-9F5A-1AA33FF482A0}" type="presParOf" srcId="{054DB512-B521-4474-9FC9-0F9FD0C97BAE}" destId="{2F4AEE36-67FF-408E-B875-6612040AB02B}" srcOrd="2" destOrd="0" presId="urn:microsoft.com/office/officeart/2005/8/layout/hierarchy3"/>
    <dgm:cxn modelId="{382C95DC-D628-47EC-AF38-2462408238AC}" type="presParOf" srcId="{054DB512-B521-4474-9FC9-0F9FD0C97BAE}" destId="{02DABDA0-5487-4B73-B15E-BAA82D5434AC}" srcOrd="3" destOrd="0" presId="urn:microsoft.com/office/officeart/2005/8/layout/hierarchy3"/>
    <dgm:cxn modelId="{A6D704AC-629E-4C34-8057-5AA51B757C4E}" type="presParOf" srcId="{B132E266-D4CB-4A15-9522-8C19B6DF4813}" destId="{5C733225-2D7D-40BD-870E-E296F9334A71}" srcOrd="4" destOrd="0" presId="urn:microsoft.com/office/officeart/2005/8/layout/hierarchy3"/>
    <dgm:cxn modelId="{97A59A58-E5C6-4101-9BEB-B8742AE64C2D}" type="presParOf" srcId="{5C733225-2D7D-40BD-870E-E296F9334A71}" destId="{41A37D3F-F7E1-42B3-815C-0D7AD39C6AD5}" srcOrd="0" destOrd="0" presId="urn:microsoft.com/office/officeart/2005/8/layout/hierarchy3"/>
    <dgm:cxn modelId="{BA883E25-E700-4D51-9146-15B78629A7A7}" type="presParOf" srcId="{41A37D3F-F7E1-42B3-815C-0D7AD39C6AD5}" destId="{6E5B7541-52F4-4864-8624-9A9C9DA42B22}" srcOrd="0" destOrd="0" presId="urn:microsoft.com/office/officeart/2005/8/layout/hierarchy3"/>
    <dgm:cxn modelId="{82300604-90E4-4E58-B17E-605CA7025130}" type="presParOf" srcId="{41A37D3F-F7E1-42B3-815C-0D7AD39C6AD5}" destId="{D06AC9BA-969E-4F8F-8DF6-F5AA270F961F}" srcOrd="1" destOrd="0" presId="urn:microsoft.com/office/officeart/2005/8/layout/hierarchy3"/>
    <dgm:cxn modelId="{77FBE362-C592-4CA1-9D9B-44D6BE51EBAB}" type="presParOf" srcId="{5C733225-2D7D-40BD-870E-E296F9334A71}" destId="{E5A0C6AD-D9A4-4EEC-A17E-A0CB4F955A48}" srcOrd="1" destOrd="0" presId="urn:microsoft.com/office/officeart/2005/8/layout/hierarchy3"/>
    <dgm:cxn modelId="{73EAF066-4777-4FBE-A53D-AC76259809D2}" type="presParOf" srcId="{E5A0C6AD-D9A4-4EEC-A17E-A0CB4F955A48}" destId="{0535A3D2-956E-4EE1-A635-9819B8B02385}" srcOrd="0" destOrd="0" presId="urn:microsoft.com/office/officeart/2005/8/layout/hierarchy3"/>
    <dgm:cxn modelId="{928F2FCE-CBE5-4B46-873C-D44A28BE3487}" type="presParOf" srcId="{E5A0C6AD-D9A4-4EEC-A17E-A0CB4F955A48}" destId="{4A6BA277-176F-4ED2-9D77-4672C051DA5E}" srcOrd="1" destOrd="0" presId="urn:microsoft.com/office/officeart/2005/8/layout/hierarchy3"/>
    <dgm:cxn modelId="{ED20E28D-256A-432B-8CC8-69C663B07D2A}" type="presParOf" srcId="{E5A0C6AD-D9A4-4EEC-A17E-A0CB4F955A48}" destId="{51EC733F-4A15-454D-A244-0EF4D8B0B006}" srcOrd="2" destOrd="0" presId="urn:microsoft.com/office/officeart/2005/8/layout/hierarchy3"/>
    <dgm:cxn modelId="{DFC9CC6F-A83B-4BF8-9D60-2D1E279748C9}" type="presParOf" srcId="{E5A0C6AD-D9A4-4EEC-A17E-A0CB4F955A48}" destId="{4A489BCB-6603-43B4-9680-27C750072EA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4187ED-47E5-44A3-882D-02803AAF226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2E4C73F-D0DD-407B-B022-4A08B04A85EF}">
      <dgm:prSet phldrT="[Text]" custT="1"/>
      <dgm:spPr/>
      <dgm:t>
        <a:bodyPr/>
        <a:lstStyle/>
        <a:p>
          <a:r>
            <a:rPr lang="en-US" sz="1600" b="1">
              <a:latin typeface="Cambria"/>
              <a:ea typeface="Calibri"/>
              <a:cs typeface="Calibri"/>
            </a:rPr>
            <a:t>Target Audience</a:t>
          </a:r>
        </a:p>
      </dgm:t>
    </dgm:pt>
    <dgm:pt modelId="{B3A3066B-E8D6-4637-96FF-EFBB45EC3043}" type="parTrans" cxnId="{9126EDC3-9050-41C8-BCB8-9E6C7B698776}">
      <dgm:prSet/>
      <dgm:spPr/>
      <dgm:t>
        <a:bodyPr/>
        <a:lstStyle/>
        <a:p>
          <a:endParaRPr lang="en-US"/>
        </a:p>
      </dgm:t>
    </dgm:pt>
    <dgm:pt modelId="{9C91C5F8-6E41-47B7-8FD2-8F50BDC7D2F6}" type="sibTrans" cxnId="{9126EDC3-9050-41C8-BCB8-9E6C7B698776}">
      <dgm:prSet/>
      <dgm:spPr/>
      <dgm:t>
        <a:bodyPr/>
        <a:lstStyle/>
        <a:p>
          <a:endParaRPr lang="en-US"/>
        </a:p>
      </dgm:t>
    </dgm:pt>
    <dgm:pt modelId="{B1B7B4F2-2772-471B-8F7C-B8C7B210622E}">
      <dgm:prSet phldrT="[Text]" custT="1"/>
      <dgm:spPr/>
      <dgm:t>
        <a:bodyPr/>
        <a:lstStyle/>
        <a:p>
          <a:r>
            <a:rPr lang="en-US" sz="1600" b="1">
              <a:latin typeface="Cambria"/>
              <a:ea typeface="Calibri"/>
              <a:cs typeface="Calibri"/>
            </a:rPr>
            <a:t>Anticipated Deliverables</a:t>
          </a:r>
        </a:p>
      </dgm:t>
    </dgm:pt>
    <dgm:pt modelId="{3B43F487-A306-4A2D-BACD-DA2D08E579F8}" type="parTrans" cxnId="{F62EB344-C658-46AF-87F6-3EEA8B8B8637}">
      <dgm:prSet/>
      <dgm:spPr/>
      <dgm:t>
        <a:bodyPr/>
        <a:lstStyle/>
        <a:p>
          <a:endParaRPr lang="en-US"/>
        </a:p>
      </dgm:t>
    </dgm:pt>
    <dgm:pt modelId="{1479F19D-F04A-4832-89AA-8A52188C714A}" type="sibTrans" cxnId="{F62EB344-C658-46AF-87F6-3EEA8B8B8637}">
      <dgm:prSet/>
      <dgm:spPr/>
      <dgm:t>
        <a:bodyPr/>
        <a:lstStyle/>
        <a:p>
          <a:endParaRPr lang="en-US"/>
        </a:p>
      </dgm:t>
    </dgm:pt>
    <dgm:pt modelId="{D80502A7-36B9-47F8-96C1-341D26FA55B0}">
      <dgm:prSet phldrT="[Text]" custT="1"/>
      <dgm:spPr/>
      <dgm:t>
        <a:bodyPr/>
        <a:lstStyle/>
        <a:p>
          <a:r>
            <a:rPr lang="en-US" sz="1600" b="1">
              <a:latin typeface="Cambria"/>
              <a:ea typeface="Calibri"/>
              <a:cs typeface="Calibri"/>
            </a:rPr>
            <a:t>Relevant Dates</a:t>
          </a:r>
        </a:p>
      </dgm:t>
    </dgm:pt>
    <dgm:pt modelId="{7BD117AA-8524-44AD-90D8-0401E172A7B1}" type="parTrans" cxnId="{7002576F-A292-442F-BCA2-6BE9DF8088E0}">
      <dgm:prSet/>
      <dgm:spPr/>
      <dgm:t>
        <a:bodyPr/>
        <a:lstStyle/>
        <a:p>
          <a:endParaRPr lang="en-US"/>
        </a:p>
      </dgm:t>
    </dgm:pt>
    <dgm:pt modelId="{6E3B98C8-432A-49AA-9725-D33FC4895450}" type="sibTrans" cxnId="{7002576F-A292-442F-BCA2-6BE9DF8088E0}">
      <dgm:prSet/>
      <dgm:spPr/>
      <dgm:t>
        <a:bodyPr/>
        <a:lstStyle/>
        <a:p>
          <a:endParaRPr lang="en-US"/>
        </a:p>
      </dgm:t>
    </dgm:pt>
    <dgm:pt modelId="{68183680-ED1D-486D-B72F-2D46F29CE3D6}">
      <dgm:prSet phldrT="[Text]" custT="1"/>
      <dgm:spPr/>
      <dgm:t>
        <a:bodyPr/>
        <a:lstStyle/>
        <a:p>
          <a:r>
            <a:rPr lang="en-US" sz="1600" b="1">
              <a:latin typeface="Cambria"/>
              <a:ea typeface="Calibri"/>
              <a:cs typeface="Calibri"/>
            </a:rPr>
            <a:t>Evaluation Metrics</a:t>
          </a:r>
        </a:p>
      </dgm:t>
    </dgm:pt>
    <dgm:pt modelId="{102A0EF7-ED98-4885-AADF-C1108723D322}" type="parTrans" cxnId="{8459A125-45C9-491D-9798-E3C42CA2B35E}">
      <dgm:prSet/>
      <dgm:spPr/>
      <dgm:t>
        <a:bodyPr/>
        <a:lstStyle/>
        <a:p>
          <a:endParaRPr lang="en-US"/>
        </a:p>
      </dgm:t>
    </dgm:pt>
    <dgm:pt modelId="{0B6B3D56-2EAB-4727-A3A0-973E6A1B437D}" type="sibTrans" cxnId="{8459A125-45C9-491D-9798-E3C42CA2B35E}">
      <dgm:prSet/>
      <dgm:spPr/>
      <dgm:t>
        <a:bodyPr/>
        <a:lstStyle/>
        <a:p>
          <a:endParaRPr lang="en-US"/>
        </a:p>
      </dgm:t>
    </dgm:pt>
    <dgm:pt modelId="{C229C304-E10E-4BBA-89E0-7405F5190BA0}">
      <dgm:prSet phldrT="[Text]" custT="1"/>
      <dgm:spPr/>
      <dgm:t>
        <a:bodyPr/>
        <a:lstStyle/>
        <a:p>
          <a:r>
            <a:rPr lang="en-US" sz="1600" b="1">
              <a:latin typeface="Cambria"/>
              <a:ea typeface="Calibri"/>
              <a:cs typeface="Calibri"/>
            </a:rPr>
            <a:t>Key Site Contacts</a:t>
          </a:r>
        </a:p>
      </dgm:t>
    </dgm:pt>
    <dgm:pt modelId="{A9CA05D4-3BDC-4A0F-BEA6-5B8F247D2858}" type="parTrans" cxnId="{4617372D-BFC4-4701-9F59-8A0C576DE367}">
      <dgm:prSet/>
      <dgm:spPr/>
      <dgm:t>
        <a:bodyPr/>
        <a:lstStyle/>
        <a:p>
          <a:endParaRPr lang="en-US"/>
        </a:p>
      </dgm:t>
    </dgm:pt>
    <dgm:pt modelId="{BEEE95F1-43B9-4662-9F6B-31DFB41B8DCA}" type="sibTrans" cxnId="{4617372D-BFC4-4701-9F59-8A0C576DE367}">
      <dgm:prSet/>
      <dgm:spPr/>
      <dgm:t>
        <a:bodyPr/>
        <a:lstStyle/>
        <a:p>
          <a:endParaRPr lang="en-US"/>
        </a:p>
      </dgm:t>
    </dgm:pt>
    <dgm:pt modelId="{8C9F2363-4CAF-487B-A378-7F3EDD2FB2E4}">
      <dgm:prSet phldrT="[Text]" custT="1"/>
      <dgm:spPr/>
      <dgm:t>
        <a:bodyPr/>
        <a:lstStyle/>
        <a:p>
          <a:r>
            <a:rPr lang="en-US" sz="1600">
              <a:latin typeface="Cambria"/>
              <a:ea typeface="Calibri"/>
              <a:cs typeface="Calibri"/>
            </a:rPr>
            <a:t>Youth under the age of 21</a:t>
          </a:r>
        </a:p>
      </dgm:t>
    </dgm:pt>
    <dgm:pt modelId="{A107AC3F-85FD-4232-BE06-FF649FD7E1CC}" type="parTrans" cxnId="{E1300E56-CAB4-4E72-B29F-D18F641FC0A4}">
      <dgm:prSet/>
      <dgm:spPr/>
      <dgm:t>
        <a:bodyPr/>
        <a:lstStyle/>
        <a:p>
          <a:endParaRPr lang="en-US"/>
        </a:p>
      </dgm:t>
    </dgm:pt>
    <dgm:pt modelId="{48017848-0150-4D90-9398-A4A580FB73AD}" type="sibTrans" cxnId="{E1300E56-CAB4-4E72-B29F-D18F641FC0A4}">
      <dgm:prSet/>
      <dgm:spPr/>
      <dgm:t>
        <a:bodyPr/>
        <a:lstStyle/>
        <a:p>
          <a:endParaRPr lang="en-US"/>
        </a:p>
      </dgm:t>
    </dgm:pt>
    <dgm:pt modelId="{A49F6882-5F0B-43D6-B190-CD188C0B0D18}">
      <dgm:prSet phldrT="[Text]" custT="1"/>
      <dgm:spPr/>
      <dgm:t>
        <a:bodyPr/>
        <a:lstStyle/>
        <a:p>
          <a:r>
            <a:rPr lang="en-US" sz="1600">
              <a:latin typeface="Cambria"/>
              <a:ea typeface="Calibri"/>
              <a:cs typeface="Calibri"/>
            </a:rPr>
            <a:t>6 videos</a:t>
          </a:r>
        </a:p>
      </dgm:t>
    </dgm:pt>
    <dgm:pt modelId="{8F22F68F-721B-4312-A58B-14667DC5DD07}" type="parTrans" cxnId="{C98AC219-795D-497B-9FA0-968BF0A98ADD}">
      <dgm:prSet/>
      <dgm:spPr/>
      <dgm:t>
        <a:bodyPr/>
        <a:lstStyle/>
        <a:p>
          <a:endParaRPr lang="en-US"/>
        </a:p>
      </dgm:t>
    </dgm:pt>
    <dgm:pt modelId="{32B9B62E-0853-4FC2-B45B-B73A11EF7166}" type="sibTrans" cxnId="{C98AC219-795D-497B-9FA0-968BF0A98ADD}">
      <dgm:prSet/>
      <dgm:spPr/>
      <dgm:t>
        <a:bodyPr/>
        <a:lstStyle/>
        <a:p>
          <a:endParaRPr lang="en-US"/>
        </a:p>
      </dgm:t>
    </dgm:pt>
    <dgm:pt modelId="{A0AF8A99-2AD9-419C-B149-AA567E06EF1F}">
      <dgm:prSet phldrT="[Text]" custT="1"/>
      <dgm:spPr/>
      <dgm:t>
        <a:bodyPr/>
        <a:lstStyle/>
        <a:p>
          <a:r>
            <a:rPr lang="en-US" sz="1600">
              <a:latin typeface="Cambria"/>
              <a:ea typeface="Calibri"/>
              <a:cs typeface="Calibri"/>
            </a:rPr>
            <a:t>Awareness of cannabis &amp; HCC</a:t>
          </a:r>
        </a:p>
      </dgm:t>
    </dgm:pt>
    <dgm:pt modelId="{D4542184-72FB-40D3-88DC-275FECC96A5F}" type="parTrans" cxnId="{DD2CF3BC-66D8-47D1-8BD7-C0A1CC34345E}">
      <dgm:prSet/>
      <dgm:spPr/>
      <dgm:t>
        <a:bodyPr/>
        <a:lstStyle/>
        <a:p>
          <a:endParaRPr lang="en-US"/>
        </a:p>
      </dgm:t>
    </dgm:pt>
    <dgm:pt modelId="{20BD336C-4C2E-41B8-892E-F77B184A0E73}" type="sibTrans" cxnId="{DD2CF3BC-66D8-47D1-8BD7-C0A1CC34345E}">
      <dgm:prSet/>
      <dgm:spPr/>
      <dgm:t>
        <a:bodyPr/>
        <a:lstStyle/>
        <a:p>
          <a:endParaRPr lang="en-US"/>
        </a:p>
      </dgm:t>
    </dgm:pt>
    <dgm:pt modelId="{8ED66621-2F9A-4F8C-8795-1B0FFEEEE914}">
      <dgm:prSet phldrT="[Text]" custT="1"/>
      <dgm:spPr/>
      <dgm:t>
        <a:bodyPr/>
        <a:lstStyle/>
        <a:p>
          <a:r>
            <a:rPr lang="en-US" sz="1600">
              <a:latin typeface="Cambria"/>
              <a:ea typeface="Calibri"/>
              <a:cs typeface="Calibri"/>
            </a:rPr>
            <a:t>Cannabis &amp; HCC use behaviors</a:t>
          </a:r>
        </a:p>
      </dgm:t>
    </dgm:pt>
    <dgm:pt modelId="{3146F23B-951D-4EBB-8D16-F9BD35ACA58B}" type="parTrans" cxnId="{4D1726D2-E20A-49DD-8EC3-CF66EC83D442}">
      <dgm:prSet/>
      <dgm:spPr/>
      <dgm:t>
        <a:bodyPr/>
        <a:lstStyle/>
        <a:p>
          <a:endParaRPr lang="en-US"/>
        </a:p>
      </dgm:t>
    </dgm:pt>
    <dgm:pt modelId="{AB1FE8DD-B621-40EE-BFD8-E2BEFCBCA6BC}" type="sibTrans" cxnId="{4D1726D2-E20A-49DD-8EC3-CF66EC83D442}">
      <dgm:prSet/>
      <dgm:spPr/>
      <dgm:t>
        <a:bodyPr/>
        <a:lstStyle/>
        <a:p>
          <a:endParaRPr lang="en-US"/>
        </a:p>
      </dgm:t>
    </dgm:pt>
    <dgm:pt modelId="{83C3AB6F-9F60-4115-8D7B-CAE8A76054C9}">
      <dgm:prSet phldrT="[Text]" custT="1"/>
      <dgm:spPr/>
      <dgm:t>
        <a:bodyPr/>
        <a:lstStyle/>
        <a:p>
          <a:r>
            <a:rPr lang="en-US" sz="1600">
              <a:latin typeface="Cambria"/>
              <a:ea typeface="Calibri"/>
              <a:cs typeface="Calibri"/>
            </a:rPr>
            <a:t>Coping behaviors</a:t>
          </a:r>
        </a:p>
      </dgm:t>
    </dgm:pt>
    <dgm:pt modelId="{83D2461C-F6DA-4DFC-93B8-BDBF8F941B73}" type="parTrans" cxnId="{9FAC72F5-46A2-44A0-882E-7BED53647C80}">
      <dgm:prSet/>
      <dgm:spPr/>
      <dgm:t>
        <a:bodyPr/>
        <a:lstStyle/>
        <a:p>
          <a:endParaRPr lang="en-US"/>
        </a:p>
      </dgm:t>
    </dgm:pt>
    <dgm:pt modelId="{3F474220-830D-45A1-82A6-7553D9456881}" type="sibTrans" cxnId="{9FAC72F5-46A2-44A0-882E-7BED53647C80}">
      <dgm:prSet/>
      <dgm:spPr/>
      <dgm:t>
        <a:bodyPr/>
        <a:lstStyle/>
        <a:p>
          <a:endParaRPr lang="en-US"/>
        </a:p>
      </dgm:t>
    </dgm:pt>
    <dgm:pt modelId="{70668F48-561D-4D1B-A046-547E32700293}">
      <dgm:prSet phldrT="[Text]" custT="1"/>
      <dgm:spPr/>
      <dgm:t>
        <a:bodyPr/>
        <a:lstStyle/>
        <a:p>
          <a:r>
            <a:rPr lang="en-US" sz="1600">
              <a:latin typeface="Cambria"/>
              <a:ea typeface="Calibri"/>
              <a:cs typeface="Calibri"/>
            </a:rPr>
            <a:t>Content outlines – March 2024</a:t>
          </a:r>
        </a:p>
      </dgm:t>
    </dgm:pt>
    <dgm:pt modelId="{359A6AF3-3031-4B52-8B34-4A69A8E3BE5B}" type="parTrans" cxnId="{68DC2239-95E5-453B-87AB-3F95E50931C3}">
      <dgm:prSet/>
      <dgm:spPr/>
      <dgm:t>
        <a:bodyPr/>
        <a:lstStyle/>
        <a:p>
          <a:endParaRPr lang="en-US"/>
        </a:p>
      </dgm:t>
    </dgm:pt>
    <dgm:pt modelId="{20615249-B484-4558-8DA9-403A03DB7B15}" type="sibTrans" cxnId="{68DC2239-95E5-453B-87AB-3F95E50931C3}">
      <dgm:prSet/>
      <dgm:spPr/>
      <dgm:t>
        <a:bodyPr/>
        <a:lstStyle/>
        <a:p>
          <a:endParaRPr lang="en-US"/>
        </a:p>
      </dgm:t>
    </dgm:pt>
    <dgm:pt modelId="{4E9FFA1D-742E-4751-8102-9F98F468E32C}">
      <dgm:prSet phldrT="[Text]" custT="1"/>
      <dgm:spPr/>
      <dgm:t>
        <a:bodyPr/>
        <a:lstStyle/>
        <a:p>
          <a:r>
            <a:rPr lang="en-US" sz="1600">
              <a:latin typeface="Cambria"/>
              <a:ea typeface="Calibri"/>
              <a:cs typeface="Calibri"/>
            </a:rPr>
            <a:t>James Corbett, Principal</a:t>
          </a:r>
        </a:p>
      </dgm:t>
    </dgm:pt>
    <dgm:pt modelId="{6BE8BBF0-C14B-41A7-90DE-8829F86370AA}" type="parTrans" cxnId="{E4B1F42F-3B1E-4174-9D83-3A46EB446A0C}">
      <dgm:prSet/>
      <dgm:spPr/>
      <dgm:t>
        <a:bodyPr/>
        <a:lstStyle/>
        <a:p>
          <a:endParaRPr lang="en-US"/>
        </a:p>
      </dgm:t>
    </dgm:pt>
    <dgm:pt modelId="{2E0A978B-0DDE-4D3A-9680-0373BE8D0EB7}" type="sibTrans" cxnId="{E4B1F42F-3B1E-4174-9D83-3A46EB446A0C}">
      <dgm:prSet/>
      <dgm:spPr/>
      <dgm:t>
        <a:bodyPr/>
        <a:lstStyle/>
        <a:p>
          <a:endParaRPr lang="en-US"/>
        </a:p>
      </dgm:t>
    </dgm:pt>
    <dgm:pt modelId="{C78203AB-5609-4462-98DE-8CC66C37FA89}">
      <dgm:prSet phldrT="[Text]" custT="1"/>
      <dgm:spPr/>
      <dgm:t>
        <a:bodyPr/>
        <a:lstStyle/>
        <a:p>
          <a:r>
            <a:rPr lang="en-US" sz="1600">
              <a:latin typeface="Cambria"/>
              <a:ea typeface="Calibri"/>
              <a:cs typeface="Calibri"/>
            </a:rPr>
            <a:t>Pregnant and parenting people</a:t>
          </a:r>
        </a:p>
      </dgm:t>
    </dgm:pt>
    <dgm:pt modelId="{769AD4DD-9C63-49C9-AF89-B2FDCA81E2F4}" type="parTrans" cxnId="{72D8AF67-C4C6-4472-BE4C-C2D8BE31B2D3}">
      <dgm:prSet/>
      <dgm:spPr/>
      <dgm:t>
        <a:bodyPr/>
        <a:lstStyle/>
        <a:p>
          <a:endParaRPr lang="en-US"/>
        </a:p>
      </dgm:t>
    </dgm:pt>
    <dgm:pt modelId="{FD2610E0-E3EC-49E7-B854-C92224E719A1}" type="sibTrans" cxnId="{72D8AF67-C4C6-4472-BE4C-C2D8BE31B2D3}">
      <dgm:prSet/>
      <dgm:spPr/>
      <dgm:t>
        <a:bodyPr/>
        <a:lstStyle/>
        <a:p>
          <a:endParaRPr lang="en-US"/>
        </a:p>
      </dgm:t>
    </dgm:pt>
    <dgm:pt modelId="{18D43D25-E535-4F00-B1FA-0ADFFE4C99A6}">
      <dgm:prSet phldrT="[Text]" custT="1"/>
      <dgm:spPr/>
      <dgm:t>
        <a:bodyPr/>
        <a:lstStyle/>
        <a:p>
          <a:r>
            <a:rPr lang="en-US" sz="1600">
              <a:latin typeface="Cambria"/>
              <a:ea typeface="Calibri"/>
              <a:cs typeface="Calibri"/>
            </a:rPr>
            <a:t>Parents and trusted adults of youth</a:t>
          </a:r>
        </a:p>
      </dgm:t>
    </dgm:pt>
    <dgm:pt modelId="{77012EF6-EA60-4A2D-8F5F-B0381A9D5C53}" type="parTrans" cxnId="{51A56967-FA92-49A1-AA9F-E8C3289DC3AB}">
      <dgm:prSet/>
      <dgm:spPr/>
      <dgm:t>
        <a:bodyPr/>
        <a:lstStyle/>
        <a:p>
          <a:endParaRPr lang="en-US"/>
        </a:p>
      </dgm:t>
    </dgm:pt>
    <dgm:pt modelId="{CD9FDB7C-34B4-452A-8741-47ABF1359AE5}" type="sibTrans" cxnId="{51A56967-FA92-49A1-AA9F-E8C3289DC3AB}">
      <dgm:prSet/>
      <dgm:spPr/>
      <dgm:t>
        <a:bodyPr/>
        <a:lstStyle/>
        <a:p>
          <a:endParaRPr lang="en-US"/>
        </a:p>
      </dgm:t>
    </dgm:pt>
    <dgm:pt modelId="{4C04D051-C9B3-4E3F-BD7E-C3FB36E2DE30}">
      <dgm:prSet phldrT="[Text]" custT="1"/>
      <dgm:spPr/>
      <dgm:t>
        <a:bodyPr/>
        <a:lstStyle/>
        <a:p>
          <a:r>
            <a:rPr lang="en-US" sz="1600">
              <a:latin typeface="Cambria"/>
              <a:ea typeface="Calibri"/>
              <a:cs typeface="Calibri"/>
            </a:rPr>
            <a:t>6 written products</a:t>
          </a:r>
        </a:p>
      </dgm:t>
    </dgm:pt>
    <dgm:pt modelId="{BD57CD61-9EA5-43DE-997A-61402405F636}" type="parTrans" cxnId="{416D0FE9-95B0-4184-AD46-C5E5952ED9F4}">
      <dgm:prSet/>
      <dgm:spPr/>
      <dgm:t>
        <a:bodyPr/>
        <a:lstStyle/>
        <a:p>
          <a:endParaRPr lang="en-US"/>
        </a:p>
      </dgm:t>
    </dgm:pt>
    <dgm:pt modelId="{1D7CD6AA-2AF4-4013-A8B5-A977C6661E6B}" type="sibTrans" cxnId="{416D0FE9-95B0-4184-AD46-C5E5952ED9F4}">
      <dgm:prSet/>
      <dgm:spPr/>
      <dgm:t>
        <a:bodyPr/>
        <a:lstStyle/>
        <a:p>
          <a:endParaRPr lang="en-US"/>
        </a:p>
      </dgm:t>
    </dgm:pt>
    <dgm:pt modelId="{0752027A-3A31-4BBA-BA4E-36DD16F6A8E2}">
      <dgm:prSet phldrT="[Text]" custT="1"/>
      <dgm:spPr/>
      <dgm:t>
        <a:bodyPr/>
        <a:lstStyle/>
        <a:p>
          <a:r>
            <a:rPr lang="en-US" sz="1600">
              <a:latin typeface="Cambria"/>
              <a:ea typeface="Calibri"/>
              <a:cs typeface="Calibri"/>
            </a:rPr>
            <a:t>3 online educational modules</a:t>
          </a:r>
        </a:p>
      </dgm:t>
    </dgm:pt>
    <dgm:pt modelId="{869E3C01-7265-4239-9644-E9998F29E031}" type="parTrans" cxnId="{ABD4B3C8-F5AC-4BE2-A523-AE36BA914915}">
      <dgm:prSet/>
      <dgm:spPr/>
      <dgm:t>
        <a:bodyPr/>
        <a:lstStyle/>
        <a:p>
          <a:endParaRPr lang="en-US"/>
        </a:p>
      </dgm:t>
    </dgm:pt>
    <dgm:pt modelId="{7E6DC62F-B420-453E-8B13-36520E8F205F}" type="sibTrans" cxnId="{ABD4B3C8-F5AC-4BE2-A523-AE36BA914915}">
      <dgm:prSet/>
      <dgm:spPr/>
      <dgm:t>
        <a:bodyPr/>
        <a:lstStyle/>
        <a:p>
          <a:endParaRPr lang="en-US"/>
        </a:p>
      </dgm:t>
    </dgm:pt>
    <dgm:pt modelId="{6216F846-022A-4A9C-B832-7AD97B39E004}">
      <dgm:prSet phldrT="[Text]" custT="1"/>
      <dgm:spPr/>
      <dgm:t>
        <a:bodyPr/>
        <a:lstStyle/>
        <a:p>
          <a:r>
            <a:rPr lang="en-US" sz="1600">
              <a:latin typeface="Cambria"/>
              <a:ea typeface="Calibri"/>
              <a:cs typeface="Calibri"/>
            </a:rPr>
            <a:t>Branding – logo, tagline</a:t>
          </a:r>
        </a:p>
      </dgm:t>
    </dgm:pt>
    <dgm:pt modelId="{C4318E60-D38F-43FA-B35A-EC9B42D8FB38}" type="parTrans" cxnId="{2B19126A-7260-4DD2-85AE-5D75F24E35B3}">
      <dgm:prSet/>
      <dgm:spPr/>
      <dgm:t>
        <a:bodyPr/>
        <a:lstStyle/>
        <a:p>
          <a:endParaRPr lang="en-US"/>
        </a:p>
      </dgm:t>
    </dgm:pt>
    <dgm:pt modelId="{69DBCAFB-BCE4-4E0D-9117-6981036654BE}" type="sibTrans" cxnId="{2B19126A-7260-4DD2-85AE-5D75F24E35B3}">
      <dgm:prSet/>
      <dgm:spPr/>
      <dgm:t>
        <a:bodyPr/>
        <a:lstStyle/>
        <a:p>
          <a:endParaRPr lang="en-US"/>
        </a:p>
      </dgm:t>
    </dgm:pt>
    <dgm:pt modelId="{126323F2-84DD-4AC9-8B1F-05B1ED3C8429}">
      <dgm:prSet phldrT="[Text]" custT="1"/>
      <dgm:spPr/>
      <dgm:t>
        <a:bodyPr/>
        <a:lstStyle/>
        <a:p>
          <a:r>
            <a:rPr lang="en-US" sz="1600">
              <a:latin typeface="Cambria"/>
              <a:ea typeface="Calibri"/>
              <a:cs typeface="Calibri"/>
            </a:rPr>
            <a:t>Content drafts – April 2024</a:t>
          </a:r>
        </a:p>
      </dgm:t>
    </dgm:pt>
    <dgm:pt modelId="{1AF66E24-9FD9-4C75-97DE-AA7CFEEC3AB8}" type="parTrans" cxnId="{20B6FFF1-ED30-487F-9189-532E26EA4FAC}">
      <dgm:prSet/>
      <dgm:spPr/>
      <dgm:t>
        <a:bodyPr/>
        <a:lstStyle/>
        <a:p>
          <a:endParaRPr lang="en-US"/>
        </a:p>
      </dgm:t>
    </dgm:pt>
    <dgm:pt modelId="{D5A4F87F-30C4-4738-BFE3-FE444B7B2C9C}" type="sibTrans" cxnId="{20B6FFF1-ED30-487F-9189-532E26EA4FAC}">
      <dgm:prSet/>
      <dgm:spPr/>
      <dgm:t>
        <a:bodyPr/>
        <a:lstStyle/>
        <a:p>
          <a:endParaRPr lang="en-US"/>
        </a:p>
      </dgm:t>
    </dgm:pt>
    <dgm:pt modelId="{D8B6F5BF-7BA2-41CA-83A9-296E96B1C66B}">
      <dgm:prSet phldrT="[Text]" custT="1"/>
      <dgm:spPr/>
      <dgm:t>
        <a:bodyPr/>
        <a:lstStyle/>
        <a:p>
          <a:r>
            <a:rPr lang="en-US" sz="1600">
              <a:latin typeface="Cambria"/>
              <a:ea typeface="Calibri"/>
              <a:cs typeface="Calibri"/>
            </a:rPr>
            <a:t>Engagement metrics (e.g., impressions per channel)</a:t>
          </a:r>
        </a:p>
      </dgm:t>
    </dgm:pt>
    <dgm:pt modelId="{96D81BB5-77A9-45E0-8CA0-DE68127E184B}" type="parTrans" cxnId="{72A084F1-DF33-4EA9-8822-5DC72BBD9493}">
      <dgm:prSet/>
      <dgm:spPr/>
      <dgm:t>
        <a:bodyPr/>
        <a:lstStyle/>
        <a:p>
          <a:endParaRPr lang="en-US"/>
        </a:p>
      </dgm:t>
    </dgm:pt>
    <dgm:pt modelId="{95E1861E-B06B-4D3C-8157-AE014C4D0FA7}" type="sibTrans" cxnId="{72A084F1-DF33-4EA9-8822-5DC72BBD9493}">
      <dgm:prSet/>
      <dgm:spPr/>
      <dgm:t>
        <a:bodyPr/>
        <a:lstStyle/>
        <a:p>
          <a:endParaRPr lang="en-US"/>
        </a:p>
      </dgm:t>
    </dgm:pt>
    <dgm:pt modelId="{180141C2-5762-4DCE-A84F-56BB22DBB508}">
      <dgm:prSet phldrT="[Text]" custT="1"/>
      <dgm:spPr/>
      <dgm:t>
        <a:bodyPr/>
        <a:lstStyle/>
        <a:p>
          <a:r>
            <a:rPr lang="en-US" sz="1600">
              <a:latin typeface="Cambria"/>
              <a:ea typeface="Calibri"/>
              <a:cs typeface="Calibri"/>
            </a:rPr>
            <a:t>Elise Plakke, Executive Creative Director</a:t>
          </a:r>
        </a:p>
      </dgm:t>
    </dgm:pt>
    <dgm:pt modelId="{CE1C5794-C656-434A-B318-97E1CEABDF1F}" type="parTrans" cxnId="{52D3FD6E-A30A-4DF0-AB69-7871F0CAF1D2}">
      <dgm:prSet/>
      <dgm:spPr/>
      <dgm:t>
        <a:bodyPr/>
        <a:lstStyle/>
        <a:p>
          <a:endParaRPr lang="en-US"/>
        </a:p>
      </dgm:t>
    </dgm:pt>
    <dgm:pt modelId="{109C7FC8-47D3-473F-8216-1F19B8612BC5}" type="sibTrans" cxnId="{52D3FD6E-A30A-4DF0-AB69-7871F0CAF1D2}">
      <dgm:prSet/>
      <dgm:spPr/>
      <dgm:t>
        <a:bodyPr/>
        <a:lstStyle/>
        <a:p>
          <a:endParaRPr lang="en-US"/>
        </a:p>
      </dgm:t>
    </dgm:pt>
    <dgm:pt modelId="{C02B3BFF-3741-49F9-A613-4FCC0D1C54D6}">
      <dgm:prSet phldrT="[Text]" custT="1"/>
      <dgm:spPr/>
      <dgm:t>
        <a:bodyPr/>
        <a:lstStyle/>
        <a:p>
          <a:r>
            <a:rPr lang="en-US" sz="1600">
              <a:latin typeface="Cambria"/>
              <a:ea typeface="Calibri"/>
              <a:cs typeface="Calibri"/>
            </a:rPr>
            <a:t>Devin Hatchett, Public Health Consultant &amp; Communications Specialist</a:t>
          </a:r>
        </a:p>
      </dgm:t>
    </dgm:pt>
    <dgm:pt modelId="{6DB1162A-8E38-4780-8B5F-850CA1AFD384}" type="parTrans" cxnId="{1B93E980-F0DD-4BF4-B0DC-AD8A5C4A192B}">
      <dgm:prSet/>
      <dgm:spPr/>
      <dgm:t>
        <a:bodyPr/>
        <a:lstStyle/>
        <a:p>
          <a:endParaRPr lang="en-US"/>
        </a:p>
      </dgm:t>
    </dgm:pt>
    <dgm:pt modelId="{BED2034B-3F9B-4D64-894F-FAE3B0147772}" type="sibTrans" cxnId="{1B93E980-F0DD-4BF4-B0DC-AD8A5C4A192B}">
      <dgm:prSet/>
      <dgm:spPr/>
      <dgm:t>
        <a:bodyPr/>
        <a:lstStyle/>
        <a:p>
          <a:endParaRPr lang="en-US"/>
        </a:p>
      </dgm:t>
    </dgm:pt>
    <dgm:pt modelId="{6B44C28F-B2A3-40FF-B805-9BCDC6377281}" type="pres">
      <dgm:prSet presAssocID="{F04187ED-47E5-44A3-882D-02803AAF226D}" presName="Name0" presStyleCnt="0">
        <dgm:presLayoutVars>
          <dgm:dir/>
          <dgm:animLvl val="lvl"/>
          <dgm:resizeHandles val="exact"/>
        </dgm:presLayoutVars>
      </dgm:prSet>
      <dgm:spPr/>
    </dgm:pt>
    <dgm:pt modelId="{F28C632E-F246-4B04-A98B-47F442A97F28}" type="pres">
      <dgm:prSet presAssocID="{F2E4C73F-D0DD-407B-B022-4A08B04A85EF}" presName="composite" presStyleCnt="0"/>
      <dgm:spPr/>
    </dgm:pt>
    <dgm:pt modelId="{108A2EDF-F10C-4C05-A785-290478132850}" type="pres">
      <dgm:prSet presAssocID="{F2E4C73F-D0DD-407B-B022-4A08B04A85EF}" presName="parTx" presStyleLbl="alignNode1" presStyleIdx="0" presStyleCnt="5">
        <dgm:presLayoutVars>
          <dgm:chMax val="0"/>
          <dgm:chPref val="0"/>
          <dgm:bulletEnabled val="1"/>
        </dgm:presLayoutVars>
      </dgm:prSet>
      <dgm:spPr/>
    </dgm:pt>
    <dgm:pt modelId="{4949C049-D54C-4BED-8B57-E868D06CAE0F}" type="pres">
      <dgm:prSet presAssocID="{F2E4C73F-D0DD-407B-B022-4A08B04A85EF}" presName="desTx" presStyleLbl="alignAccFollowNode1" presStyleIdx="0" presStyleCnt="5">
        <dgm:presLayoutVars>
          <dgm:bulletEnabled val="1"/>
        </dgm:presLayoutVars>
      </dgm:prSet>
      <dgm:spPr/>
    </dgm:pt>
    <dgm:pt modelId="{5938718D-6F33-45ED-9604-815F6EFFD38D}" type="pres">
      <dgm:prSet presAssocID="{9C91C5F8-6E41-47B7-8FD2-8F50BDC7D2F6}" presName="space" presStyleCnt="0"/>
      <dgm:spPr/>
    </dgm:pt>
    <dgm:pt modelId="{32F0FE2B-64DC-4DA0-8406-BE430E9AA89E}" type="pres">
      <dgm:prSet presAssocID="{B1B7B4F2-2772-471B-8F7C-B8C7B210622E}" presName="composite" presStyleCnt="0"/>
      <dgm:spPr/>
    </dgm:pt>
    <dgm:pt modelId="{C4474915-49E5-4FCD-8EAC-37158260956D}" type="pres">
      <dgm:prSet presAssocID="{B1B7B4F2-2772-471B-8F7C-B8C7B210622E}" presName="parTx" presStyleLbl="alignNode1" presStyleIdx="1" presStyleCnt="5">
        <dgm:presLayoutVars>
          <dgm:chMax val="0"/>
          <dgm:chPref val="0"/>
          <dgm:bulletEnabled val="1"/>
        </dgm:presLayoutVars>
      </dgm:prSet>
      <dgm:spPr/>
    </dgm:pt>
    <dgm:pt modelId="{27A577C5-A03F-4C7D-881D-91B04E72490E}" type="pres">
      <dgm:prSet presAssocID="{B1B7B4F2-2772-471B-8F7C-B8C7B210622E}" presName="desTx" presStyleLbl="alignAccFollowNode1" presStyleIdx="1" presStyleCnt="5">
        <dgm:presLayoutVars>
          <dgm:bulletEnabled val="1"/>
        </dgm:presLayoutVars>
      </dgm:prSet>
      <dgm:spPr/>
    </dgm:pt>
    <dgm:pt modelId="{A8A27F69-4D71-4C1A-8115-6384C6AC8747}" type="pres">
      <dgm:prSet presAssocID="{1479F19D-F04A-4832-89AA-8A52188C714A}" presName="space" presStyleCnt="0"/>
      <dgm:spPr/>
    </dgm:pt>
    <dgm:pt modelId="{64AF8AA2-A6E3-4153-8245-EC1AE68B4E89}" type="pres">
      <dgm:prSet presAssocID="{D80502A7-36B9-47F8-96C1-341D26FA55B0}" presName="composite" presStyleCnt="0"/>
      <dgm:spPr/>
    </dgm:pt>
    <dgm:pt modelId="{8C6027F8-CB1E-4DBF-9AE4-9F3FE15CFD82}" type="pres">
      <dgm:prSet presAssocID="{D80502A7-36B9-47F8-96C1-341D26FA55B0}" presName="parTx" presStyleLbl="alignNode1" presStyleIdx="2" presStyleCnt="5">
        <dgm:presLayoutVars>
          <dgm:chMax val="0"/>
          <dgm:chPref val="0"/>
          <dgm:bulletEnabled val="1"/>
        </dgm:presLayoutVars>
      </dgm:prSet>
      <dgm:spPr/>
    </dgm:pt>
    <dgm:pt modelId="{88FDA9A3-FA77-4753-B9ED-C1916B4B2836}" type="pres">
      <dgm:prSet presAssocID="{D80502A7-36B9-47F8-96C1-341D26FA55B0}" presName="desTx" presStyleLbl="alignAccFollowNode1" presStyleIdx="2" presStyleCnt="5">
        <dgm:presLayoutVars>
          <dgm:bulletEnabled val="1"/>
        </dgm:presLayoutVars>
      </dgm:prSet>
      <dgm:spPr/>
    </dgm:pt>
    <dgm:pt modelId="{0F37FEEF-FBE9-4C3E-90D3-DF07106F33A0}" type="pres">
      <dgm:prSet presAssocID="{6E3B98C8-432A-49AA-9725-D33FC4895450}" presName="space" presStyleCnt="0"/>
      <dgm:spPr/>
    </dgm:pt>
    <dgm:pt modelId="{1D7F675F-9B2F-43C1-AA14-6831FE6F1A4D}" type="pres">
      <dgm:prSet presAssocID="{68183680-ED1D-486D-B72F-2D46F29CE3D6}" presName="composite" presStyleCnt="0"/>
      <dgm:spPr/>
    </dgm:pt>
    <dgm:pt modelId="{95275A38-4ABD-4F27-B79E-F71CFDA5E79C}" type="pres">
      <dgm:prSet presAssocID="{68183680-ED1D-486D-B72F-2D46F29CE3D6}" presName="parTx" presStyleLbl="alignNode1" presStyleIdx="3" presStyleCnt="5">
        <dgm:presLayoutVars>
          <dgm:chMax val="0"/>
          <dgm:chPref val="0"/>
          <dgm:bulletEnabled val="1"/>
        </dgm:presLayoutVars>
      </dgm:prSet>
      <dgm:spPr/>
    </dgm:pt>
    <dgm:pt modelId="{B0ACD52E-56F1-4230-955B-D07454313FA8}" type="pres">
      <dgm:prSet presAssocID="{68183680-ED1D-486D-B72F-2D46F29CE3D6}" presName="desTx" presStyleLbl="alignAccFollowNode1" presStyleIdx="3" presStyleCnt="5">
        <dgm:presLayoutVars>
          <dgm:bulletEnabled val="1"/>
        </dgm:presLayoutVars>
      </dgm:prSet>
      <dgm:spPr/>
    </dgm:pt>
    <dgm:pt modelId="{45769FF9-4250-4C46-BD11-4651F8B4E0E5}" type="pres">
      <dgm:prSet presAssocID="{0B6B3D56-2EAB-4727-A3A0-973E6A1B437D}" presName="space" presStyleCnt="0"/>
      <dgm:spPr/>
    </dgm:pt>
    <dgm:pt modelId="{15077187-0061-47DD-A60F-CFDD8238EE41}" type="pres">
      <dgm:prSet presAssocID="{C229C304-E10E-4BBA-89E0-7405F5190BA0}" presName="composite" presStyleCnt="0"/>
      <dgm:spPr/>
    </dgm:pt>
    <dgm:pt modelId="{D0F477A9-6C49-41E4-AC06-AAD581AF14B0}" type="pres">
      <dgm:prSet presAssocID="{C229C304-E10E-4BBA-89E0-7405F5190BA0}" presName="parTx" presStyleLbl="alignNode1" presStyleIdx="4" presStyleCnt="5">
        <dgm:presLayoutVars>
          <dgm:chMax val="0"/>
          <dgm:chPref val="0"/>
          <dgm:bulletEnabled val="1"/>
        </dgm:presLayoutVars>
      </dgm:prSet>
      <dgm:spPr/>
    </dgm:pt>
    <dgm:pt modelId="{BB5F6B3C-7463-4918-AD6A-9AFD97BB0DFB}" type="pres">
      <dgm:prSet presAssocID="{C229C304-E10E-4BBA-89E0-7405F5190BA0}" presName="desTx" presStyleLbl="alignAccFollowNode1" presStyleIdx="4" presStyleCnt="5">
        <dgm:presLayoutVars>
          <dgm:bulletEnabled val="1"/>
        </dgm:presLayoutVars>
      </dgm:prSet>
      <dgm:spPr/>
    </dgm:pt>
  </dgm:ptLst>
  <dgm:cxnLst>
    <dgm:cxn modelId="{C98AC219-795D-497B-9FA0-968BF0A98ADD}" srcId="{B1B7B4F2-2772-471B-8F7C-B8C7B210622E}" destId="{A49F6882-5F0B-43D6-B190-CD188C0B0D18}" srcOrd="0" destOrd="0" parTransId="{8F22F68F-721B-4312-A58B-14667DC5DD07}" sibTransId="{32B9B62E-0853-4FC2-B45B-B73A11EF7166}"/>
    <dgm:cxn modelId="{D5E60D25-1DB2-4F8F-B5AF-AEC552F5F235}" type="presOf" srcId="{126323F2-84DD-4AC9-8B1F-05B1ED3C8429}" destId="{88FDA9A3-FA77-4753-B9ED-C1916B4B2836}" srcOrd="0" destOrd="1" presId="urn:microsoft.com/office/officeart/2005/8/layout/hList1"/>
    <dgm:cxn modelId="{8459A125-45C9-491D-9798-E3C42CA2B35E}" srcId="{F04187ED-47E5-44A3-882D-02803AAF226D}" destId="{68183680-ED1D-486D-B72F-2D46F29CE3D6}" srcOrd="3" destOrd="0" parTransId="{102A0EF7-ED98-4885-AADF-C1108723D322}" sibTransId="{0B6B3D56-2EAB-4727-A3A0-973E6A1B437D}"/>
    <dgm:cxn modelId="{4617372D-BFC4-4701-9F59-8A0C576DE367}" srcId="{F04187ED-47E5-44A3-882D-02803AAF226D}" destId="{C229C304-E10E-4BBA-89E0-7405F5190BA0}" srcOrd="4" destOrd="0" parTransId="{A9CA05D4-3BDC-4A0F-BEA6-5B8F247D2858}" sibTransId="{BEEE95F1-43B9-4662-9F6B-31DFB41B8DCA}"/>
    <dgm:cxn modelId="{E4B1F42F-3B1E-4174-9D83-3A46EB446A0C}" srcId="{C229C304-E10E-4BBA-89E0-7405F5190BA0}" destId="{4E9FFA1D-742E-4751-8102-9F98F468E32C}" srcOrd="0" destOrd="0" parTransId="{6BE8BBF0-C14B-41A7-90DE-8829F86370AA}" sibTransId="{2E0A978B-0DDE-4D3A-9680-0373BE8D0EB7}"/>
    <dgm:cxn modelId="{68DC2239-95E5-453B-87AB-3F95E50931C3}" srcId="{D80502A7-36B9-47F8-96C1-341D26FA55B0}" destId="{70668F48-561D-4D1B-A046-547E32700293}" srcOrd="0" destOrd="0" parTransId="{359A6AF3-3031-4B52-8B34-4A69A8E3BE5B}" sibTransId="{20615249-B484-4558-8DA9-403A03DB7B15}"/>
    <dgm:cxn modelId="{CB7A4340-23C8-4F7B-AE3F-7BE2CC27E41F}" type="presOf" srcId="{B1B7B4F2-2772-471B-8F7C-B8C7B210622E}" destId="{C4474915-49E5-4FCD-8EAC-37158260956D}" srcOrd="0" destOrd="0" presId="urn:microsoft.com/office/officeart/2005/8/layout/hList1"/>
    <dgm:cxn modelId="{23E5C240-F0E7-4C29-85C1-394315F967C1}" type="presOf" srcId="{F04187ED-47E5-44A3-882D-02803AAF226D}" destId="{6B44C28F-B2A3-40FF-B805-9BCDC6377281}" srcOrd="0" destOrd="0" presId="urn:microsoft.com/office/officeart/2005/8/layout/hList1"/>
    <dgm:cxn modelId="{76DC175F-752C-43F8-A866-4105AE84DE2F}" type="presOf" srcId="{18D43D25-E535-4F00-B1FA-0ADFFE4C99A6}" destId="{4949C049-D54C-4BED-8B57-E868D06CAE0F}" srcOrd="0" destOrd="1" presId="urn:microsoft.com/office/officeart/2005/8/layout/hList1"/>
    <dgm:cxn modelId="{F62EB344-C658-46AF-87F6-3EEA8B8B8637}" srcId="{F04187ED-47E5-44A3-882D-02803AAF226D}" destId="{B1B7B4F2-2772-471B-8F7C-B8C7B210622E}" srcOrd="1" destOrd="0" parTransId="{3B43F487-A306-4A2D-BACD-DA2D08E579F8}" sibTransId="{1479F19D-F04A-4832-89AA-8A52188C714A}"/>
    <dgm:cxn modelId="{35C95245-45AC-4BF7-9CDE-73D3521CF2CC}" type="presOf" srcId="{A0AF8A99-2AD9-419C-B149-AA567E06EF1F}" destId="{B0ACD52E-56F1-4230-955B-D07454313FA8}" srcOrd="0" destOrd="0" presId="urn:microsoft.com/office/officeart/2005/8/layout/hList1"/>
    <dgm:cxn modelId="{51A56967-FA92-49A1-AA9F-E8C3289DC3AB}" srcId="{F2E4C73F-D0DD-407B-B022-4A08B04A85EF}" destId="{18D43D25-E535-4F00-B1FA-0ADFFE4C99A6}" srcOrd="1" destOrd="0" parTransId="{77012EF6-EA60-4A2D-8F5F-B0381A9D5C53}" sibTransId="{CD9FDB7C-34B4-452A-8741-47ABF1359AE5}"/>
    <dgm:cxn modelId="{72D8AF67-C4C6-4472-BE4C-C2D8BE31B2D3}" srcId="{F2E4C73F-D0DD-407B-B022-4A08B04A85EF}" destId="{C78203AB-5609-4462-98DE-8CC66C37FA89}" srcOrd="2" destOrd="0" parTransId="{769AD4DD-9C63-49C9-AF89-B2FDCA81E2F4}" sibTransId="{FD2610E0-E3EC-49E7-B854-C92224E719A1}"/>
    <dgm:cxn modelId="{2B19126A-7260-4DD2-85AE-5D75F24E35B3}" srcId="{B1B7B4F2-2772-471B-8F7C-B8C7B210622E}" destId="{6216F846-022A-4A9C-B832-7AD97B39E004}" srcOrd="3" destOrd="0" parTransId="{C4318E60-D38F-43FA-B35A-EC9B42D8FB38}" sibTransId="{69DBCAFB-BCE4-4E0D-9117-6981036654BE}"/>
    <dgm:cxn modelId="{F0E0F86A-AD58-4012-88C5-D1E1B9980839}" type="presOf" srcId="{68183680-ED1D-486D-B72F-2D46F29CE3D6}" destId="{95275A38-4ABD-4F27-B79E-F71CFDA5E79C}" srcOrd="0" destOrd="0" presId="urn:microsoft.com/office/officeart/2005/8/layout/hList1"/>
    <dgm:cxn modelId="{6D1BE06D-5C65-4354-BE60-70A751C4656E}" type="presOf" srcId="{4C04D051-C9B3-4E3F-BD7E-C3FB36E2DE30}" destId="{27A577C5-A03F-4C7D-881D-91B04E72490E}" srcOrd="0" destOrd="1" presId="urn:microsoft.com/office/officeart/2005/8/layout/hList1"/>
    <dgm:cxn modelId="{52D3FD6E-A30A-4DF0-AB69-7871F0CAF1D2}" srcId="{C229C304-E10E-4BBA-89E0-7405F5190BA0}" destId="{180141C2-5762-4DCE-A84F-56BB22DBB508}" srcOrd="1" destOrd="0" parTransId="{CE1C5794-C656-434A-B318-97E1CEABDF1F}" sibTransId="{109C7FC8-47D3-473F-8216-1F19B8612BC5}"/>
    <dgm:cxn modelId="{7002576F-A292-442F-BCA2-6BE9DF8088E0}" srcId="{F04187ED-47E5-44A3-882D-02803AAF226D}" destId="{D80502A7-36B9-47F8-96C1-341D26FA55B0}" srcOrd="2" destOrd="0" parTransId="{7BD117AA-8524-44AD-90D8-0401E172A7B1}" sibTransId="{6E3B98C8-432A-49AA-9725-D33FC4895450}"/>
    <dgm:cxn modelId="{98663772-0B96-49FA-88EF-6030D464D525}" type="presOf" srcId="{D8B6F5BF-7BA2-41CA-83A9-296E96B1C66B}" destId="{B0ACD52E-56F1-4230-955B-D07454313FA8}" srcOrd="0" destOrd="3" presId="urn:microsoft.com/office/officeart/2005/8/layout/hList1"/>
    <dgm:cxn modelId="{556FB555-03CF-4231-ACB3-073F886C159A}" type="presOf" srcId="{C02B3BFF-3741-49F9-A613-4FCC0D1C54D6}" destId="{BB5F6B3C-7463-4918-AD6A-9AFD97BB0DFB}" srcOrd="0" destOrd="2" presId="urn:microsoft.com/office/officeart/2005/8/layout/hList1"/>
    <dgm:cxn modelId="{E1300E56-CAB4-4E72-B29F-D18F641FC0A4}" srcId="{F2E4C73F-D0DD-407B-B022-4A08B04A85EF}" destId="{8C9F2363-4CAF-487B-A378-7F3EDD2FB2E4}" srcOrd="0" destOrd="0" parTransId="{A107AC3F-85FD-4232-BE06-FF649FD7E1CC}" sibTransId="{48017848-0150-4D90-9398-A4A580FB73AD}"/>
    <dgm:cxn modelId="{0AC84856-1BC6-4409-9DA6-86D398593E7C}" type="presOf" srcId="{C78203AB-5609-4462-98DE-8CC66C37FA89}" destId="{4949C049-D54C-4BED-8B57-E868D06CAE0F}" srcOrd="0" destOrd="2" presId="urn:microsoft.com/office/officeart/2005/8/layout/hList1"/>
    <dgm:cxn modelId="{D56E4377-890C-40B8-8F1F-F00A2064B38A}" type="presOf" srcId="{83C3AB6F-9F60-4115-8D7B-CAE8A76054C9}" destId="{B0ACD52E-56F1-4230-955B-D07454313FA8}" srcOrd="0" destOrd="2" presId="urn:microsoft.com/office/officeart/2005/8/layout/hList1"/>
    <dgm:cxn modelId="{1B93E980-F0DD-4BF4-B0DC-AD8A5C4A192B}" srcId="{C229C304-E10E-4BBA-89E0-7405F5190BA0}" destId="{C02B3BFF-3741-49F9-A613-4FCC0D1C54D6}" srcOrd="2" destOrd="0" parTransId="{6DB1162A-8E38-4780-8B5F-850CA1AFD384}" sibTransId="{BED2034B-3F9B-4D64-894F-FAE3B0147772}"/>
    <dgm:cxn modelId="{F9B2D494-2F6A-4F5A-B785-6EF1A266F3D8}" type="presOf" srcId="{6216F846-022A-4A9C-B832-7AD97B39E004}" destId="{27A577C5-A03F-4C7D-881D-91B04E72490E}" srcOrd="0" destOrd="3" presId="urn:microsoft.com/office/officeart/2005/8/layout/hList1"/>
    <dgm:cxn modelId="{4E0771AD-4363-4D8D-949F-14EF8E747C60}" type="presOf" srcId="{180141C2-5762-4DCE-A84F-56BB22DBB508}" destId="{BB5F6B3C-7463-4918-AD6A-9AFD97BB0DFB}" srcOrd="0" destOrd="1" presId="urn:microsoft.com/office/officeart/2005/8/layout/hList1"/>
    <dgm:cxn modelId="{AA57C0AF-2D8D-44B5-B914-EAAC3676C367}" type="presOf" srcId="{D80502A7-36B9-47F8-96C1-341D26FA55B0}" destId="{8C6027F8-CB1E-4DBF-9AE4-9F3FE15CFD82}" srcOrd="0" destOrd="0" presId="urn:microsoft.com/office/officeart/2005/8/layout/hList1"/>
    <dgm:cxn modelId="{A6B6EEBB-53BE-499C-82F2-86F8492D2AA5}" type="presOf" srcId="{8ED66621-2F9A-4F8C-8795-1B0FFEEEE914}" destId="{B0ACD52E-56F1-4230-955B-D07454313FA8}" srcOrd="0" destOrd="1" presId="urn:microsoft.com/office/officeart/2005/8/layout/hList1"/>
    <dgm:cxn modelId="{DD2CF3BC-66D8-47D1-8BD7-C0A1CC34345E}" srcId="{68183680-ED1D-486D-B72F-2D46F29CE3D6}" destId="{A0AF8A99-2AD9-419C-B149-AA567E06EF1F}" srcOrd="0" destOrd="0" parTransId="{D4542184-72FB-40D3-88DC-275FECC96A5F}" sibTransId="{20BD336C-4C2E-41B8-892E-F77B184A0E73}"/>
    <dgm:cxn modelId="{9126EDC3-9050-41C8-BCB8-9E6C7B698776}" srcId="{F04187ED-47E5-44A3-882D-02803AAF226D}" destId="{F2E4C73F-D0DD-407B-B022-4A08B04A85EF}" srcOrd="0" destOrd="0" parTransId="{B3A3066B-E8D6-4637-96FF-EFBB45EC3043}" sibTransId="{9C91C5F8-6E41-47B7-8FD2-8F50BDC7D2F6}"/>
    <dgm:cxn modelId="{ABD4B3C8-F5AC-4BE2-A523-AE36BA914915}" srcId="{B1B7B4F2-2772-471B-8F7C-B8C7B210622E}" destId="{0752027A-3A31-4BBA-BA4E-36DD16F6A8E2}" srcOrd="2" destOrd="0" parTransId="{869E3C01-7265-4239-9644-E9998F29E031}" sibTransId="{7E6DC62F-B420-453E-8B13-36520E8F205F}"/>
    <dgm:cxn modelId="{D378B1CA-7E45-44DF-A068-D390CEEFF675}" type="presOf" srcId="{8C9F2363-4CAF-487B-A378-7F3EDD2FB2E4}" destId="{4949C049-D54C-4BED-8B57-E868D06CAE0F}" srcOrd="0" destOrd="0" presId="urn:microsoft.com/office/officeart/2005/8/layout/hList1"/>
    <dgm:cxn modelId="{4D1726D2-E20A-49DD-8EC3-CF66EC83D442}" srcId="{68183680-ED1D-486D-B72F-2D46F29CE3D6}" destId="{8ED66621-2F9A-4F8C-8795-1B0FFEEEE914}" srcOrd="1" destOrd="0" parTransId="{3146F23B-951D-4EBB-8D16-F9BD35ACA58B}" sibTransId="{AB1FE8DD-B621-40EE-BFD8-E2BEFCBCA6BC}"/>
    <dgm:cxn modelId="{AC6260D2-838F-4F6A-8EA2-2E831DD1BEF9}" type="presOf" srcId="{A49F6882-5F0B-43D6-B190-CD188C0B0D18}" destId="{27A577C5-A03F-4C7D-881D-91B04E72490E}" srcOrd="0" destOrd="0" presId="urn:microsoft.com/office/officeart/2005/8/layout/hList1"/>
    <dgm:cxn modelId="{7BAB8CDB-481E-4BFA-AAAB-114806A9F2E1}" type="presOf" srcId="{0752027A-3A31-4BBA-BA4E-36DD16F6A8E2}" destId="{27A577C5-A03F-4C7D-881D-91B04E72490E}" srcOrd="0" destOrd="2" presId="urn:microsoft.com/office/officeart/2005/8/layout/hList1"/>
    <dgm:cxn modelId="{C0641DE4-2DCA-42C7-9AD9-2194C8786F3D}" type="presOf" srcId="{C229C304-E10E-4BBA-89E0-7405F5190BA0}" destId="{D0F477A9-6C49-41E4-AC06-AAD581AF14B0}" srcOrd="0" destOrd="0" presId="urn:microsoft.com/office/officeart/2005/8/layout/hList1"/>
    <dgm:cxn modelId="{F73855E5-B91B-44FC-BF60-280279D8FAA5}" type="presOf" srcId="{70668F48-561D-4D1B-A046-547E32700293}" destId="{88FDA9A3-FA77-4753-B9ED-C1916B4B2836}" srcOrd="0" destOrd="0" presId="urn:microsoft.com/office/officeart/2005/8/layout/hList1"/>
    <dgm:cxn modelId="{416D0FE9-95B0-4184-AD46-C5E5952ED9F4}" srcId="{B1B7B4F2-2772-471B-8F7C-B8C7B210622E}" destId="{4C04D051-C9B3-4E3F-BD7E-C3FB36E2DE30}" srcOrd="1" destOrd="0" parTransId="{BD57CD61-9EA5-43DE-997A-61402405F636}" sibTransId="{1D7CD6AA-2AF4-4013-A8B5-A977C6661E6B}"/>
    <dgm:cxn modelId="{E82E98EB-B19E-47DB-A01A-15200415BBFF}" type="presOf" srcId="{F2E4C73F-D0DD-407B-B022-4A08B04A85EF}" destId="{108A2EDF-F10C-4C05-A785-290478132850}" srcOrd="0" destOrd="0" presId="urn:microsoft.com/office/officeart/2005/8/layout/hList1"/>
    <dgm:cxn modelId="{1831B7F0-0998-4A35-A991-A136A759553D}" type="presOf" srcId="{4E9FFA1D-742E-4751-8102-9F98F468E32C}" destId="{BB5F6B3C-7463-4918-AD6A-9AFD97BB0DFB}" srcOrd="0" destOrd="0" presId="urn:microsoft.com/office/officeart/2005/8/layout/hList1"/>
    <dgm:cxn modelId="{72A084F1-DF33-4EA9-8822-5DC72BBD9493}" srcId="{68183680-ED1D-486D-B72F-2D46F29CE3D6}" destId="{D8B6F5BF-7BA2-41CA-83A9-296E96B1C66B}" srcOrd="3" destOrd="0" parTransId="{96D81BB5-77A9-45E0-8CA0-DE68127E184B}" sibTransId="{95E1861E-B06B-4D3C-8157-AE014C4D0FA7}"/>
    <dgm:cxn modelId="{20B6FFF1-ED30-487F-9189-532E26EA4FAC}" srcId="{D80502A7-36B9-47F8-96C1-341D26FA55B0}" destId="{126323F2-84DD-4AC9-8B1F-05B1ED3C8429}" srcOrd="1" destOrd="0" parTransId="{1AF66E24-9FD9-4C75-97DE-AA7CFEEC3AB8}" sibTransId="{D5A4F87F-30C4-4738-BFE3-FE444B7B2C9C}"/>
    <dgm:cxn modelId="{9FAC72F5-46A2-44A0-882E-7BED53647C80}" srcId="{68183680-ED1D-486D-B72F-2D46F29CE3D6}" destId="{83C3AB6F-9F60-4115-8D7B-CAE8A76054C9}" srcOrd="2" destOrd="0" parTransId="{83D2461C-F6DA-4DFC-93B8-BDBF8F941B73}" sibTransId="{3F474220-830D-45A1-82A6-7553D9456881}"/>
    <dgm:cxn modelId="{26497338-7132-4EE7-8271-40390E03C19D}" type="presParOf" srcId="{6B44C28F-B2A3-40FF-B805-9BCDC6377281}" destId="{F28C632E-F246-4B04-A98B-47F442A97F28}" srcOrd="0" destOrd="0" presId="urn:microsoft.com/office/officeart/2005/8/layout/hList1"/>
    <dgm:cxn modelId="{A41A775A-E2FC-4DA3-8D46-E3308C97A71B}" type="presParOf" srcId="{F28C632E-F246-4B04-A98B-47F442A97F28}" destId="{108A2EDF-F10C-4C05-A785-290478132850}" srcOrd="0" destOrd="0" presId="urn:microsoft.com/office/officeart/2005/8/layout/hList1"/>
    <dgm:cxn modelId="{693287F2-21D7-488B-9417-861157C957E7}" type="presParOf" srcId="{F28C632E-F246-4B04-A98B-47F442A97F28}" destId="{4949C049-D54C-4BED-8B57-E868D06CAE0F}" srcOrd="1" destOrd="0" presId="urn:microsoft.com/office/officeart/2005/8/layout/hList1"/>
    <dgm:cxn modelId="{2EE12F25-F2B4-4C98-9D88-50CBC00068B8}" type="presParOf" srcId="{6B44C28F-B2A3-40FF-B805-9BCDC6377281}" destId="{5938718D-6F33-45ED-9604-815F6EFFD38D}" srcOrd="1" destOrd="0" presId="urn:microsoft.com/office/officeart/2005/8/layout/hList1"/>
    <dgm:cxn modelId="{54C528FB-8D91-4E12-8C4A-EBEBA5A2B4B4}" type="presParOf" srcId="{6B44C28F-B2A3-40FF-B805-9BCDC6377281}" destId="{32F0FE2B-64DC-4DA0-8406-BE430E9AA89E}" srcOrd="2" destOrd="0" presId="urn:microsoft.com/office/officeart/2005/8/layout/hList1"/>
    <dgm:cxn modelId="{CE28B7F9-11F3-446F-A738-26248F523526}" type="presParOf" srcId="{32F0FE2B-64DC-4DA0-8406-BE430E9AA89E}" destId="{C4474915-49E5-4FCD-8EAC-37158260956D}" srcOrd="0" destOrd="0" presId="urn:microsoft.com/office/officeart/2005/8/layout/hList1"/>
    <dgm:cxn modelId="{998256C0-62FE-4943-9E55-E32BEB9A1BA4}" type="presParOf" srcId="{32F0FE2B-64DC-4DA0-8406-BE430E9AA89E}" destId="{27A577C5-A03F-4C7D-881D-91B04E72490E}" srcOrd="1" destOrd="0" presId="urn:microsoft.com/office/officeart/2005/8/layout/hList1"/>
    <dgm:cxn modelId="{00416D63-98F6-40B9-9E66-2D8ED222E60B}" type="presParOf" srcId="{6B44C28F-B2A3-40FF-B805-9BCDC6377281}" destId="{A8A27F69-4D71-4C1A-8115-6384C6AC8747}" srcOrd="3" destOrd="0" presId="urn:microsoft.com/office/officeart/2005/8/layout/hList1"/>
    <dgm:cxn modelId="{0CDB4814-FAA9-4A1D-819F-54F5DD3FC219}" type="presParOf" srcId="{6B44C28F-B2A3-40FF-B805-9BCDC6377281}" destId="{64AF8AA2-A6E3-4153-8245-EC1AE68B4E89}" srcOrd="4" destOrd="0" presId="urn:microsoft.com/office/officeart/2005/8/layout/hList1"/>
    <dgm:cxn modelId="{EAA67B95-B127-4098-AE77-AAA5B6DFD3AD}" type="presParOf" srcId="{64AF8AA2-A6E3-4153-8245-EC1AE68B4E89}" destId="{8C6027F8-CB1E-4DBF-9AE4-9F3FE15CFD82}" srcOrd="0" destOrd="0" presId="urn:microsoft.com/office/officeart/2005/8/layout/hList1"/>
    <dgm:cxn modelId="{EB8043F2-4D84-4FF3-8ED4-764E28614CA3}" type="presParOf" srcId="{64AF8AA2-A6E3-4153-8245-EC1AE68B4E89}" destId="{88FDA9A3-FA77-4753-B9ED-C1916B4B2836}" srcOrd="1" destOrd="0" presId="urn:microsoft.com/office/officeart/2005/8/layout/hList1"/>
    <dgm:cxn modelId="{50A65341-93B1-440D-A61F-4C1CD723AEEC}" type="presParOf" srcId="{6B44C28F-B2A3-40FF-B805-9BCDC6377281}" destId="{0F37FEEF-FBE9-4C3E-90D3-DF07106F33A0}" srcOrd="5" destOrd="0" presId="urn:microsoft.com/office/officeart/2005/8/layout/hList1"/>
    <dgm:cxn modelId="{C2B2CE2B-22D4-45A3-8C07-BE7F5A80371A}" type="presParOf" srcId="{6B44C28F-B2A3-40FF-B805-9BCDC6377281}" destId="{1D7F675F-9B2F-43C1-AA14-6831FE6F1A4D}" srcOrd="6" destOrd="0" presId="urn:microsoft.com/office/officeart/2005/8/layout/hList1"/>
    <dgm:cxn modelId="{72C61A18-DC3B-45DF-8F1D-39CC8796F276}" type="presParOf" srcId="{1D7F675F-9B2F-43C1-AA14-6831FE6F1A4D}" destId="{95275A38-4ABD-4F27-B79E-F71CFDA5E79C}" srcOrd="0" destOrd="0" presId="urn:microsoft.com/office/officeart/2005/8/layout/hList1"/>
    <dgm:cxn modelId="{0D3B55E6-B837-44C7-85FB-0B7319872218}" type="presParOf" srcId="{1D7F675F-9B2F-43C1-AA14-6831FE6F1A4D}" destId="{B0ACD52E-56F1-4230-955B-D07454313FA8}" srcOrd="1" destOrd="0" presId="urn:microsoft.com/office/officeart/2005/8/layout/hList1"/>
    <dgm:cxn modelId="{CF6F840F-4BD8-45E8-8A6D-4F19743ECE90}" type="presParOf" srcId="{6B44C28F-B2A3-40FF-B805-9BCDC6377281}" destId="{45769FF9-4250-4C46-BD11-4651F8B4E0E5}" srcOrd="7" destOrd="0" presId="urn:microsoft.com/office/officeart/2005/8/layout/hList1"/>
    <dgm:cxn modelId="{AA3BE98C-DC6A-4F3B-AC18-D61563644902}" type="presParOf" srcId="{6B44C28F-B2A3-40FF-B805-9BCDC6377281}" destId="{15077187-0061-47DD-A60F-CFDD8238EE41}" srcOrd="8" destOrd="0" presId="urn:microsoft.com/office/officeart/2005/8/layout/hList1"/>
    <dgm:cxn modelId="{6CCD80DF-8028-4FE2-BB00-36BF5A1EB510}" type="presParOf" srcId="{15077187-0061-47DD-A60F-CFDD8238EE41}" destId="{D0F477A9-6C49-41E4-AC06-AAD581AF14B0}" srcOrd="0" destOrd="0" presId="urn:microsoft.com/office/officeart/2005/8/layout/hList1"/>
    <dgm:cxn modelId="{21D24D0A-686A-46AD-A665-0001744044C1}" type="presParOf" srcId="{15077187-0061-47DD-A60F-CFDD8238EE41}" destId="{BB5F6B3C-7463-4918-AD6A-9AFD97BB0D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44BEDA-F5F0-47AC-8C34-0E7EF64BEEA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73D80F1-D1E3-4405-B025-2DE68C8DC208}">
      <dgm:prSet phldrT="[Text]" custT="1"/>
      <dgm:spPr/>
      <dgm:t>
        <a:bodyPr/>
        <a:lstStyle/>
        <a:p>
          <a:pPr algn="ctr"/>
          <a:r>
            <a:rPr lang="en-US" sz="1400" b="1">
              <a:latin typeface="Cambria"/>
              <a:ea typeface="Calibri"/>
              <a:cs typeface="Calibri"/>
            </a:rPr>
            <a:t>Target Audience</a:t>
          </a:r>
        </a:p>
      </dgm:t>
    </dgm:pt>
    <dgm:pt modelId="{C37000F2-B92F-4EDD-8A2E-B93434CF54A9}" type="parTrans" cxnId="{8A90BC98-3D5C-4A5E-9368-48A400B6A8B9}">
      <dgm:prSet/>
      <dgm:spPr/>
      <dgm:t>
        <a:bodyPr/>
        <a:lstStyle/>
        <a:p>
          <a:endParaRPr lang="en-US"/>
        </a:p>
      </dgm:t>
    </dgm:pt>
    <dgm:pt modelId="{7B3D0E05-2252-40DD-A5BA-B6E2DC3A32DE}" type="sibTrans" cxnId="{8A90BC98-3D5C-4A5E-9368-48A400B6A8B9}">
      <dgm:prSet/>
      <dgm:spPr/>
      <dgm:t>
        <a:bodyPr/>
        <a:lstStyle/>
        <a:p>
          <a:endParaRPr lang="en-US"/>
        </a:p>
      </dgm:t>
    </dgm:pt>
    <dgm:pt modelId="{EE8E63B8-6D28-49BC-A601-6F32235F343E}">
      <dgm:prSet phldrT="[Text]" custT="1"/>
      <dgm:spPr/>
      <dgm:t>
        <a:bodyPr/>
        <a:lstStyle/>
        <a:p>
          <a:r>
            <a:rPr lang="en-US" sz="1400">
              <a:latin typeface="Cambria"/>
              <a:ea typeface="Calibri"/>
              <a:cs typeface="Calibri"/>
            </a:rPr>
            <a:t>Youth under the age of 21</a:t>
          </a:r>
        </a:p>
      </dgm:t>
    </dgm:pt>
    <dgm:pt modelId="{2E0331F9-4F1E-4EAC-983E-CD65C0C18C36}" type="parTrans" cxnId="{02C099AF-EEEC-4E73-8A57-4C7540DE921D}">
      <dgm:prSet/>
      <dgm:spPr/>
      <dgm:t>
        <a:bodyPr/>
        <a:lstStyle/>
        <a:p>
          <a:endParaRPr lang="en-US"/>
        </a:p>
      </dgm:t>
    </dgm:pt>
    <dgm:pt modelId="{8CFBFFE1-69F3-4380-9123-DBE640585880}" type="sibTrans" cxnId="{02C099AF-EEEC-4E73-8A57-4C7540DE921D}">
      <dgm:prSet/>
      <dgm:spPr/>
      <dgm:t>
        <a:bodyPr/>
        <a:lstStyle/>
        <a:p>
          <a:endParaRPr lang="en-US"/>
        </a:p>
      </dgm:t>
    </dgm:pt>
    <dgm:pt modelId="{94485A19-D89B-4BA7-896F-83DD2D460225}">
      <dgm:prSet phldrT="[Text]" custT="1"/>
      <dgm:spPr/>
      <dgm:t>
        <a:bodyPr/>
        <a:lstStyle/>
        <a:p>
          <a:pPr algn="ctr"/>
          <a:r>
            <a:rPr lang="en-US" sz="1400" b="1">
              <a:latin typeface="Cambria"/>
              <a:ea typeface="Calibri"/>
              <a:cs typeface="Calibri"/>
            </a:rPr>
            <a:t>Anticipated Deliverables</a:t>
          </a:r>
        </a:p>
      </dgm:t>
    </dgm:pt>
    <dgm:pt modelId="{D685C6BE-3FC6-40AF-BBC2-F6DF95690BB7}" type="parTrans" cxnId="{74E9A4F6-A324-489E-AEDD-43E95E2B7CC2}">
      <dgm:prSet/>
      <dgm:spPr/>
      <dgm:t>
        <a:bodyPr/>
        <a:lstStyle/>
        <a:p>
          <a:endParaRPr lang="en-US"/>
        </a:p>
      </dgm:t>
    </dgm:pt>
    <dgm:pt modelId="{8B65981C-CF62-4097-8669-4C98F5863502}" type="sibTrans" cxnId="{74E9A4F6-A324-489E-AEDD-43E95E2B7CC2}">
      <dgm:prSet/>
      <dgm:spPr/>
      <dgm:t>
        <a:bodyPr/>
        <a:lstStyle/>
        <a:p>
          <a:endParaRPr lang="en-US"/>
        </a:p>
      </dgm:t>
    </dgm:pt>
    <dgm:pt modelId="{63AB2E59-2233-4E8D-8FD7-656F9B82224B}">
      <dgm:prSet phldrT="[Text]" custT="1"/>
      <dgm:spPr/>
      <dgm:t>
        <a:bodyPr/>
        <a:lstStyle/>
        <a:p>
          <a:r>
            <a:rPr lang="en-US" sz="1400">
              <a:latin typeface="Cambria"/>
              <a:ea typeface="Calibri"/>
              <a:cs typeface="Calibri"/>
            </a:rPr>
            <a:t>Artist education training sessions (youth &amp; adults)</a:t>
          </a:r>
        </a:p>
      </dgm:t>
    </dgm:pt>
    <dgm:pt modelId="{FB044AEE-F594-4EAD-8BB2-7EFC93F09D3D}" type="parTrans" cxnId="{BEBFE523-A802-4DA7-9414-2244B65E28C1}">
      <dgm:prSet/>
      <dgm:spPr/>
      <dgm:t>
        <a:bodyPr/>
        <a:lstStyle/>
        <a:p>
          <a:endParaRPr lang="en-US"/>
        </a:p>
      </dgm:t>
    </dgm:pt>
    <dgm:pt modelId="{C890781C-45CA-4732-8709-C855F83A1C67}" type="sibTrans" cxnId="{BEBFE523-A802-4DA7-9414-2244B65E28C1}">
      <dgm:prSet/>
      <dgm:spPr/>
      <dgm:t>
        <a:bodyPr/>
        <a:lstStyle/>
        <a:p>
          <a:endParaRPr lang="en-US"/>
        </a:p>
      </dgm:t>
    </dgm:pt>
    <dgm:pt modelId="{788E93C6-3D40-4F53-9F61-A76698E4D277}">
      <dgm:prSet phldrT="[Text]" custT="1"/>
      <dgm:spPr/>
      <dgm:t>
        <a:bodyPr/>
        <a:lstStyle/>
        <a:p>
          <a:r>
            <a:rPr lang="en-US" sz="1400">
              <a:latin typeface="Cambria"/>
              <a:ea typeface="Calibri"/>
              <a:cs typeface="Calibri"/>
            </a:rPr>
            <a:t>John Tannous, Shadow Consulting</a:t>
          </a:r>
        </a:p>
      </dgm:t>
    </dgm:pt>
    <dgm:pt modelId="{686EB426-A5A1-468D-8FAC-F710061A2849}" type="parTrans" cxnId="{C6CE3F1E-5617-45D8-9D37-5459EB82B5CF}">
      <dgm:prSet/>
      <dgm:spPr/>
      <dgm:t>
        <a:bodyPr/>
        <a:lstStyle/>
        <a:p>
          <a:endParaRPr lang="en-US"/>
        </a:p>
      </dgm:t>
    </dgm:pt>
    <dgm:pt modelId="{8B4FA356-4F5D-40E0-A31A-C877A06ECA94}" type="sibTrans" cxnId="{C6CE3F1E-5617-45D8-9D37-5459EB82B5CF}">
      <dgm:prSet/>
      <dgm:spPr/>
      <dgm:t>
        <a:bodyPr/>
        <a:lstStyle/>
        <a:p>
          <a:endParaRPr lang="en-US"/>
        </a:p>
      </dgm:t>
    </dgm:pt>
    <dgm:pt modelId="{D900E061-8334-42AD-8080-F560818C455C}">
      <dgm:prSet phldrT="[Text]" custT="1"/>
      <dgm:spPr/>
      <dgm:t>
        <a:bodyPr/>
        <a:lstStyle/>
        <a:p>
          <a:r>
            <a:rPr lang="en-US" sz="1400">
              <a:latin typeface="Cambria"/>
              <a:ea typeface="Calibri"/>
              <a:cs typeface="Calibri"/>
            </a:rPr>
            <a:t>Artist Education – February – March 2024</a:t>
          </a:r>
        </a:p>
      </dgm:t>
    </dgm:pt>
    <dgm:pt modelId="{072EB67C-524E-4C5E-9FA4-DEA0E6D8049C}" type="parTrans" cxnId="{5C697F48-492E-4B6F-9507-2E6C77D2EF5A}">
      <dgm:prSet/>
      <dgm:spPr/>
      <dgm:t>
        <a:bodyPr/>
        <a:lstStyle/>
        <a:p>
          <a:endParaRPr lang="en-US"/>
        </a:p>
      </dgm:t>
    </dgm:pt>
    <dgm:pt modelId="{CBCE69E8-AB6B-40B8-BB57-C21E788340F9}" type="sibTrans" cxnId="{5C697F48-492E-4B6F-9507-2E6C77D2EF5A}">
      <dgm:prSet/>
      <dgm:spPr/>
      <dgm:t>
        <a:bodyPr/>
        <a:lstStyle/>
        <a:p>
          <a:endParaRPr lang="en-US"/>
        </a:p>
      </dgm:t>
    </dgm:pt>
    <dgm:pt modelId="{0CBD71E6-A522-4323-B549-900CED2CE603}">
      <dgm:prSet phldrT="[Text]" custT="1"/>
      <dgm:spPr/>
      <dgm:t>
        <a:bodyPr/>
        <a:lstStyle/>
        <a:p>
          <a:r>
            <a:rPr lang="en-US" sz="1400">
              <a:latin typeface="Cambria"/>
              <a:ea typeface="Calibri"/>
              <a:cs typeface="Calibri"/>
            </a:rPr>
            <a:t>Awareness of cannabis &amp; HCC</a:t>
          </a:r>
        </a:p>
      </dgm:t>
    </dgm:pt>
    <dgm:pt modelId="{75242B7C-D837-479B-8ACB-34530EFF350C}" type="parTrans" cxnId="{ECC0E3CD-F8D5-447A-9316-B4E0533CD339}">
      <dgm:prSet/>
      <dgm:spPr/>
      <dgm:t>
        <a:bodyPr/>
        <a:lstStyle/>
        <a:p>
          <a:endParaRPr lang="en-US"/>
        </a:p>
      </dgm:t>
    </dgm:pt>
    <dgm:pt modelId="{8F5D469D-198C-41E0-A281-DE7BBD496C4B}" type="sibTrans" cxnId="{ECC0E3CD-F8D5-447A-9316-B4E0533CD339}">
      <dgm:prSet/>
      <dgm:spPr/>
      <dgm:t>
        <a:bodyPr/>
        <a:lstStyle/>
        <a:p>
          <a:endParaRPr lang="en-US"/>
        </a:p>
      </dgm:t>
    </dgm:pt>
    <dgm:pt modelId="{36A35D46-C931-4489-A018-F01F9A771F35}">
      <dgm:prSet phldrT="[Text]" custT="1"/>
      <dgm:spPr/>
      <dgm:t>
        <a:bodyPr/>
        <a:lstStyle/>
        <a:p>
          <a:pPr algn="ctr"/>
          <a:r>
            <a:rPr lang="en-US" sz="1400" b="1">
              <a:latin typeface="Cambria"/>
              <a:ea typeface="Calibri"/>
              <a:cs typeface="Calibri"/>
            </a:rPr>
            <a:t>Relevant Dates</a:t>
          </a:r>
        </a:p>
      </dgm:t>
    </dgm:pt>
    <dgm:pt modelId="{329523E0-9AD7-479E-85CC-33CC4FB047E0}" type="parTrans" cxnId="{83C0F017-6AE9-4EE9-8EC7-773E03BD2768}">
      <dgm:prSet/>
      <dgm:spPr/>
      <dgm:t>
        <a:bodyPr/>
        <a:lstStyle/>
        <a:p>
          <a:endParaRPr lang="en-US"/>
        </a:p>
      </dgm:t>
    </dgm:pt>
    <dgm:pt modelId="{977B9900-936A-42EB-A922-ACF8A595CEF8}" type="sibTrans" cxnId="{83C0F017-6AE9-4EE9-8EC7-773E03BD2768}">
      <dgm:prSet/>
      <dgm:spPr/>
      <dgm:t>
        <a:bodyPr/>
        <a:lstStyle/>
        <a:p>
          <a:endParaRPr lang="en-US"/>
        </a:p>
      </dgm:t>
    </dgm:pt>
    <dgm:pt modelId="{67BF0C4A-6B66-44A9-BFF2-40A93A9BB9FA}">
      <dgm:prSet phldrT="[Text]" custT="1"/>
      <dgm:spPr/>
      <dgm:t>
        <a:bodyPr/>
        <a:lstStyle/>
        <a:p>
          <a:pPr algn="ctr"/>
          <a:r>
            <a:rPr lang="en-US" sz="1400" b="1">
              <a:latin typeface="Cambria"/>
              <a:ea typeface="Calibri"/>
              <a:cs typeface="Calibri"/>
            </a:rPr>
            <a:t>Evaluation Metrics</a:t>
          </a:r>
        </a:p>
      </dgm:t>
    </dgm:pt>
    <dgm:pt modelId="{D24785C3-940E-4AFB-92FC-605952CE5E75}" type="parTrans" cxnId="{E209336F-7AAE-4F8F-ACDB-14176FDA4B60}">
      <dgm:prSet/>
      <dgm:spPr/>
      <dgm:t>
        <a:bodyPr/>
        <a:lstStyle/>
        <a:p>
          <a:endParaRPr lang="en-US"/>
        </a:p>
      </dgm:t>
    </dgm:pt>
    <dgm:pt modelId="{B1DD89E9-94AD-4D93-A3B6-F3C7A1E4B7D7}" type="sibTrans" cxnId="{E209336F-7AAE-4F8F-ACDB-14176FDA4B60}">
      <dgm:prSet/>
      <dgm:spPr/>
      <dgm:t>
        <a:bodyPr/>
        <a:lstStyle/>
        <a:p>
          <a:endParaRPr lang="en-US"/>
        </a:p>
      </dgm:t>
    </dgm:pt>
    <dgm:pt modelId="{E02E0C5D-7EE2-4FA2-B5DD-3DED1A3DA439}">
      <dgm:prSet phldrT="[Text]" custT="1"/>
      <dgm:spPr/>
      <dgm:t>
        <a:bodyPr/>
        <a:lstStyle/>
        <a:p>
          <a:pPr algn="ctr"/>
          <a:r>
            <a:rPr lang="en-US" sz="1400" b="1">
              <a:latin typeface="Cambria"/>
              <a:ea typeface="Calibri"/>
              <a:cs typeface="Calibri"/>
            </a:rPr>
            <a:t>Key Site Contacts</a:t>
          </a:r>
        </a:p>
      </dgm:t>
    </dgm:pt>
    <dgm:pt modelId="{0C3B630D-5279-48B6-A335-E219AAD492E7}" type="parTrans" cxnId="{CD2CDFDA-02A8-4205-B626-73501C493BEE}">
      <dgm:prSet/>
      <dgm:spPr/>
      <dgm:t>
        <a:bodyPr/>
        <a:lstStyle/>
        <a:p>
          <a:endParaRPr lang="en-US"/>
        </a:p>
      </dgm:t>
    </dgm:pt>
    <dgm:pt modelId="{6BC1B5B8-528C-481A-BF57-2EEBD70EC26B}" type="sibTrans" cxnId="{CD2CDFDA-02A8-4205-B626-73501C493BEE}">
      <dgm:prSet/>
      <dgm:spPr/>
      <dgm:t>
        <a:bodyPr/>
        <a:lstStyle/>
        <a:p>
          <a:endParaRPr lang="en-US"/>
        </a:p>
      </dgm:t>
    </dgm:pt>
    <dgm:pt modelId="{320DE0FB-2A98-48AF-A247-B300504444AB}">
      <dgm:prSet custT="1"/>
      <dgm:spPr/>
      <dgm:t>
        <a:bodyPr/>
        <a:lstStyle/>
        <a:p>
          <a:r>
            <a:rPr lang="en-US" sz="1400">
              <a:latin typeface="Cambria"/>
              <a:ea typeface="Calibri"/>
              <a:cs typeface="Calibri"/>
            </a:rPr>
            <a:t>Parents and trusted adults of youth</a:t>
          </a:r>
        </a:p>
      </dgm:t>
    </dgm:pt>
    <dgm:pt modelId="{64B99A6F-010E-47BB-AE69-E30C92FF0CC5}" type="parTrans" cxnId="{49F1B173-FA51-4A29-8818-23A8998DE171}">
      <dgm:prSet/>
      <dgm:spPr/>
      <dgm:t>
        <a:bodyPr/>
        <a:lstStyle/>
        <a:p>
          <a:endParaRPr lang="en-US"/>
        </a:p>
      </dgm:t>
    </dgm:pt>
    <dgm:pt modelId="{82057E14-228F-4EF0-B61E-888CA243B166}" type="sibTrans" cxnId="{49F1B173-FA51-4A29-8818-23A8998DE171}">
      <dgm:prSet/>
      <dgm:spPr/>
      <dgm:t>
        <a:bodyPr/>
        <a:lstStyle/>
        <a:p>
          <a:endParaRPr lang="en-US"/>
        </a:p>
      </dgm:t>
    </dgm:pt>
    <dgm:pt modelId="{1D552244-1BE9-4971-9A46-BAEA39C2AEFB}">
      <dgm:prSet custT="1"/>
      <dgm:spPr/>
      <dgm:t>
        <a:bodyPr/>
        <a:lstStyle/>
        <a:p>
          <a:r>
            <a:rPr lang="en-US" sz="1400">
              <a:latin typeface="Cambria"/>
              <a:ea typeface="Calibri"/>
              <a:cs typeface="Calibri"/>
            </a:rPr>
            <a:t>Art exhibitions (youth &amp; adults)</a:t>
          </a:r>
        </a:p>
      </dgm:t>
    </dgm:pt>
    <dgm:pt modelId="{F2F19073-4F8C-4BC7-9148-1F8990D67921}" type="parTrans" cxnId="{0415C7EF-AF3D-4385-99DF-2F17BB5F3BBD}">
      <dgm:prSet/>
      <dgm:spPr/>
      <dgm:t>
        <a:bodyPr/>
        <a:lstStyle/>
        <a:p>
          <a:endParaRPr lang="en-US"/>
        </a:p>
      </dgm:t>
    </dgm:pt>
    <dgm:pt modelId="{5E66C8D5-6C3D-477D-AE6A-AA2AF115FA71}" type="sibTrans" cxnId="{0415C7EF-AF3D-4385-99DF-2F17BB5F3BBD}">
      <dgm:prSet/>
      <dgm:spPr/>
      <dgm:t>
        <a:bodyPr/>
        <a:lstStyle/>
        <a:p>
          <a:endParaRPr lang="en-US"/>
        </a:p>
      </dgm:t>
    </dgm:pt>
    <dgm:pt modelId="{AFF58123-E18C-4019-B272-353DAE4063ED}">
      <dgm:prSet custT="1"/>
      <dgm:spPr/>
      <dgm:t>
        <a:bodyPr/>
        <a:lstStyle/>
        <a:p>
          <a:r>
            <a:rPr lang="en-US" sz="1400">
              <a:latin typeface="Cambria"/>
              <a:ea typeface="Calibri"/>
              <a:cs typeface="Calibri"/>
            </a:rPr>
            <a:t>Art exhibition printed catalog for dissemination</a:t>
          </a:r>
        </a:p>
      </dgm:t>
    </dgm:pt>
    <dgm:pt modelId="{A80323D2-F26F-400A-B1F5-A880FD3456AA}" type="parTrans" cxnId="{D394812B-571D-47AC-A83E-62FF03C68732}">
      <dgm:prSet/>
      <dgm:spPr/>
      <dgm:t>
        <a:bodyPr/>
        <a:lstStyle/>
        <a:p>
          <a:endParaRPr lang="en-US"/>
        </a:p>
      </dgm:t>
    </dgm:pt>
    <dgm:pt modelId="{90C55017-007D-46E4-A36D-3183C22730A9}" type="sibTrans" cxnId="{D394812B-571D-47AC-A83E-62FF03C68732}">
      <dgm:prSet/>
      <dgm:spPr/>
      <dgm:t>
        <a:bodyPr/>
        <a:lstStyle/>
        <a:p>
          <a:endParaRPr lang="en-US"/>
        </a:p>
      </dgm:t>
    </dgm:pt>
    <dgm:pt modelId="{AD456228-1C7B-4505-9C89-C4EAA2AF444C}">
      <dgm:prSet custT="1"/>
      <dgm:spPr/>
      <dgm:t>
        <a:bodyPr/>
        <a:lstStyle/>
        <a:p>
          <a:r>
            <a:rPr lang="en-US" sz="1400">
              <a:latin typeface="Cambria"/>
              <a:ea typeface="Calibri"/>
              <a:cs typeface="Calibri"/>
            </a:rPr>
            <a:t>Art Exhibitions – June 2024</a:t>
          </a:r>
        </a:p>
      </dgm:t>
    </dgm:pt>
    <dgm:pt modelId="{DA2E5A19-8C74-4B07-9AC0-998DAB5B7AC0}" type="parTrans" cxnId="{DBC2E6AE-0E0B-4DAE-9724-7110C6B080CE}">
      <dgm:prSet/>
      <dgm:spPr/>
      <dgm:t>
        <a:bodyPr/>
        <a:lstStyle/>
        <a:p>
          <a:endParaRPr lang="en-US"/>
        </a:p>
      </dgm:t>
    </dgm:pt>
    <dgm:pt modelId="{A7254259-1EA2-43FB-B884-2310ADB1DB00}" type="sibTrans" cxnId="{DBC2E6AE-0E0B-4DAE-9724-7110C6B080CE}">
      <dgm:prSet/>
      <dgm:spPr/>
      <dgm:t>
        <a:bodyPr/>
        <a:lstStyle/>
        <a:p>
          <a:endParaRPr lang="en-US"/>
        </a:p>
      </dgm:t>
    </dgm:pt>
    <dgm:pt modelId="{944B7976-C157-4589-9F83-1D98CC298467}">
      <dgm:prSet custT="1"/>
      <dgm:spPr/>
      <dgm:t>
        <a:bodyPr/>
        <a:lstStyle/>
        <a:p>
          <a:r>
            <a:rPr lang="en-US" sz="1400">
              <a:latin typeface="Cambria"/>
              <a:ea typeface="Calibri"/>
              <a:cs typeface="Calibri"/>
            </a:rPr>
            <a:t>Knowledge, attitudes, &amp; beliefs about HCC</a:t>
          </a:r>
        </a:p>
      </dgm:t>
    </dgm:pt>
    <dgm:pt modelId="{3566926A-49ED-4E25-8EE3-C6663F18CFC5}" type="parTrans" cxnId="{1D957F00-5B4C-4FAC-B232-379866919685}">
      <dgm:prSet/>
      <dgm:spPr/>
      <dgm:t>
        <a:bodyPr/>
        <a:lstStyle/>
        <a:p>
          <a:endParaRPr lang="en-US"/>
        </a:p>
      </dgm:t>
    </dgm:pt>
    <dgm:pt modelId="{7506AC5A-9425-4C2B-B5D9-1024ACA71D1A}" type="sibTrans" cxnId="{1D957F00-5B4C-4FAC-B232-379866919685}">
      <dgm:prSet/>
      <dgm:spPr/>
      <dgm:t>
        <a:bodyPr/>
        <a:lstStyle/>
        <a:p>
          <a:endParaRPr lang="en-US"/>
        </a:p>
      </dgm:t>
    </dgm:pt>
    <dgm:pt modelId="{F3897C82-BB92-4045-9DC7-38A2E8A1585F}" type="pres">
      <dgm:prSet presAssocID="{7844BEDA-F5F0-47AC-8C34-0E7EF64BEEA5}" presName="linear" presStyleCnt="0">
        <dgm:presLayoutVars>
          <dgm:animLvl val="lvl"/>
          <dgm:resizeHandles val="exact"/>
        </dgm:presLayoutVars>
      </dgm:prSet>
      <dgm:spPr/>
    </dgm:pt>
    <dgm:pt modelId="{B35EFA89-A210-4B41-92AB-5F709992ECBB}" type="pres">
      <dgm:prSet presAssocID="{173D80F1-D1E3-4405-B025-2DE68C8DC208}" presName="parentText" presStyleLbl="node1" presStyleIdx="0" presStyleCnt="5">
        <dgm:presLayoutVars>
          <dgm:chMax val="0"/>
          <dgm:bulletEnabled val="1"/>
        </dgm:presLayoutVars>
      </dgm:prSet>
      <dgm:spPr/>
    </dgm:pt>
    <dgm:pt modelId="{F8B56874-4039-4D81-BFD3-E4EFA3F3119D}" type="pres">
      <dgm:prSet presAssocID="{173D80F1-D1E3-4405-B025-2DE68C8DC208}" presName="childText" presStyleLbl="revTx" presStyleIdx="0" presStyleCnt="5">
        <dgm:presLayoutVars>
          <dgm:bulletEnabled val="1"/>
        </dgm:presLayoutVars>
      </dgm:prSet>
      <dgm:spPr/>
    </dgm:pt>
    <dgm:pt modelId="{346DC270-7A7C-4CFF-AD4A-80D2C4F6D243}" type="pres">
      <dgm:prSet presAssocID="{94485A19-D89B-4BA7-896F-83DD2D460225}" presName="parentText" presStyleLbl="node1" presStyleIdx="1" presStyleCnt="5">
        <dgm:presLayoutVars>
          <dgm:chMax val="0"/>
          <dgm:bulletEnabled val="1"/>
        </dgm:presLayoutVars>
      </dgm:prSet>
      <dgm:spPr/>
    </dgm:pt>
    <dgm:pt modelId="{6686F184-F0D2-4EDE-92C8-C66162FD2939}" type="pres">
      <dgm:prSet presAssocID="{94485A19-D89B-4BA7-896F-83DD2D460225}" presName="childText" presStyleLbl="revTx" presStyleIdx="1" presStyleCnt="5">
        <dgm:presLayoutVars>
          <dgm:bulletEnabled val="1"/>
        </dgm:presLayoutVars>
      </dgm:prSet>
      <dgm:spPr/>
    </dgm:pt>
    <dgm:pt modelId="{2DE5005B-150C-4167-80E9-2035FD69D129}" type="pres">
      <dgm:prSet presAssocID="{36A35D46-C931-4489-A018-F01F9A771F35}" presName="parentText" presStyleLbl="node1" presStyleIdx="2" presStyleCnt="5">
        <dgm:presLayoutVars>
          <dgm:chMax val="0"/>
          <dgm:bulletEnabled val="1"/>
        </dgm:presLayoutVars>
      </dgm:prSet>
      <dgm:spPr/>
    </dgm:pt>
    <dgm:pt modelId="{55B41067-6DE6-443F-BC21-85BFFD3556C1}" type="pres">
      <dgm:prSet presAssocID="{36A35D46-C931-4489-A018-F01F9A771F35}" presName="childText" presStyleLbl="revTx" presStyleIdx="2" presStyleCnt="5">
        <dgm:presLayoutVars>
          <dgm:bulletEnabled val="1"/>
        </dgm:presLayoutVars>
      </dgm:prSet>
      <dgm:spPr/>
    </dgm:pt>
    <dgm:pt modelId="{D6616122-5D0F-4600-81A4-8FB49F84870E}" type="pres">
      <dgm:prSet presAssocID="{67BF0C4A-6B66-44A9-BFF2-40A93A9BB9FA}" presName="parentText" presStyleLbl="node1" presStyleIdx="3" presStyleCnt="5">
        <dgm:presLayoutVars>
          <dgm:chMax val="0"/>
          <dgm:bulletEnabled val="1"/>
        </dgm:presLayoutVars>
      </dgm:prSet>
      <dgm:spPr/>
    </dgm:pt>
    <dgm:pt modelId="{7F3959A9-1362-4DDD-AD31-3E007B7CD112}" type="pres">
      <dgm:prSet presAssocID="{67BF0C4A-6B66-44A9-BFF2-40A93A9BB9FA}" presName="childText" presStyleLbl="revTx" presStyleIdx="3" presStyleCnt="5">
        <dgm:presLayoutVars>
          <dgm:bulletEnabled val="1"/>
        </dgm:presLayoutVars>
      </dgm:prSet>
      <dgm:spPr/>
    </dgm:pt>
    <dgm:pt modelId="{9A1C310C-8B7F-453F-AF40-823A7DCED3A9}" type="pres">
      <dgm:prSet presAssocID="{E02E0C5D-7EE2-4FA2-B5DD-3DED1A3DA439}" presName="parentText" presStyleLbl="node1" presStyleIdx="4" presStyleCnt="5">
        <dgm:presLayoutVars>
          <dgm:chMax val="0"/>
          <dgm:bulletEnabled val="1"/>
        </dgm:presLayoutVars>
      </dgm:prSet>
      <dgm:spPr/>
    </dgm:pt>
    <dgm:pt modelId="{4F081162-D95A-45EF-8AA9-4A41363BEC7C}" type="pres">
      <dgm:prSet presAssocID="{E02E0C5D-7EE2-4FA2-B5DD-3DED1A3DA439}" presName="childText" presStyleLbl="revTx" presStyleIdx="4" presStyleCnt="5">
        <dgm:presLayoutVars>
          <dgm:bulletEnabled val="1"/>
        </dgm:presLayoutVars>
      </dgm:prSet>
      <dgm:spPr/>
    </dgm:pt>
  </dgm:ptLst>
  <dgm:cxnLst>
    <dgm:cxn modelId="{1D957F00-5B4C-4FAC-B232-379866919685}" srcId="{67BF0C4A-6B66-44A9-BFF2-40A93A9BB9FA}" destId="{944B7976-C157-4589-9F83-1D98CC298467}" srcOrd="1" destOrd="0" parTransId="{3566926A-49ED-4E25-8EE3-C6663F18CFC5}" sibTransId="{7506AC5A-9425-4C2B-B5D9-1024ACA71D1A}"/>
    <dgm:cxn modelId="{2C854803-34E9-451D-8A05-B6C740FCCD64}" type="presOf" srcId="{E02E0C5D-7EE2-4FA2-B5DD-3DED1A3DA439}" destId="{9A1C310C-8B7F-453F-AF40-823A7DCED3A9}" srcOrd="0" destOrd="0" presId="urn:microsoft.com/office/officeart/2005/8/layout/vList2"/>
    <dgm:cxn modelId="{89087B0C-7379-4474-8318-BED306692A08}" type="presOf" srcId="{AFF58123-E18C-4019-B272-353DAE4063ED}" destId="{6686F184-F0D2-4EDE-92C8-C66162FD2939}" srcOrd="0" destOrd="2" presId="urn:microsoft.com/office/officeart/2005/8/layout/vList2"/>
    <dgm:cxn modelId="{83C0F017-6AE9-4EE9-8EC7-773E03BD2768}" srcId="{7844BEDA-F5F0-47AC-8C34-0E7EF64BEEA5}" destId="{36A35D46-C931-4489-A018-F01F9A771F35}" srcOrd="2" destOrd="0" parTransId="{329523E0-9AD7-479E-85CC-33CC4FB047E0}" sibTransId="{977B9900-936A-42EB-A922-ACF8A595CEF8}"/>
    <dgm:cxn modelId="{C6CE3F1E-5617-45D8-9D37-5459EB82B5CF}" srcId="{E02E0C5D-7EE2-4FA2-B5DD-3DED1A3DA439}" destId="{788E93C6-3D40-4F53-9F61-A76698E4D277}" srcOrd="0" destOrd="0" parTransId="{686EB426-A5A1-468D-8FAC-F710061A2849}" sibTransId="{8B4FA356-4F5D-40E0-A31A-C877A06ECA94}"/>
    <dgm:cxn modelId="{BEBFE523-A802-4DA7-9414-2244B65E28C1}" srcId="{94485A19-D89B-4BA7-896F-83DD2D460225}" destId="{63AB2E59-2233-4E8D-8FD7-656F9B82224B}" srcOrd="0" destOrd="0" parTransId="{FB044AEE-F594-4EAD-8BB2-7EFC93F09D3D}" sibTransId="{C890781C-45CA-4732-8709-C855F83A1C67}"/>
    <dgm:cxn modelId="{CC1EF525-E95A-4ED9-B507-8AE77BFA4E92}" type="presOf" srcId="{EE8E63B8-6D28-49BC-A601-6F32235F343E}" destId="{F8B56874-4039-4D81-BFD3-E4EFA3F3119D}" srcOrd="0" destOrd="0" presId="urn:microsoft.com/office/officeart/2005/8/layout/vList2"/>
    <dgm:cxn modelId="{A21C8128-4025-4D2C-892E-5420EEE936B5}" type="presOf" srcId="{7844BEDA-F5F0-47AC-8C34-0E7EF64BEEA5}" destId="{F3897C82-BB92-4045-9DC7-38A2E8A1585F}" srcOrd="0" destOrd="0" presId="urn:microsoft.com/office/officeart/2005/8/layout/vList2"/>
    <dgm:cxn modelId="{D394812B-571D-47AC-A83E-62FF03C68732}" srcId="{94485A19-D89B-4BA7-896F-83DD2D460225}" destId="{AFF58123-E18C-4019-B272-353DAE4063ED}" srcOrd="2" destOrd="0" parTransId="{A80323D2-F26F-400A-B1F5-A880FD3456AA}" sibTransId="{90C55017-007D-46E4-A36D-3183C22730A9}"/>
    <dgm:cxn modelId="{8195C335-0C61-48A3-B8A3-84731BBF13B5}" type="presOf" srcId="{67BF0C4A-6B66-44A9-BFF2-40A93A9BB9FA}" destId="{D6616122-5D0F-4600-81A4-8FB49F84870E}" srcOrd="0" destOrd="0" presId="urn:microsoft.com/office/officeart/2005/8/layout/vList2"/>
    <dgm:cxn modelId="{D707A35D-9DAD-41A0-9673-D6F60E2D848A}" type="presOf" srcId="{173D80F1-D1E3-4405-B025-2DE68C8DC208}" destId="{B35EFA89-A210-4B41-92AB-5F709992ECBB}" srcOrd="0" destOrd="0" presId="urn:microsoft.com/office/officeart/2005/8/layout/vList2"/>
    <dgm:cxn modelId="{1D7EDD5E-EED0-46F2-A241-674A247FD2F3}" type="presOf" srcId="{AD456228-1C7B-4505-9C89-C4EAA2AF444C}" destId="{55B41067-6DE6-443F-BC21-85BFFD3556C1}" srcOrd="0" destOrd="1" presId="urn:microsoft.com/office/officeart/2005/8/layout/vList2"/>
    <dgm:cxn modelId="{5C697F48-492E-4B6F-9507-2E6C77D2EF5A}" srcId="{36A35D46-C931-4489-A018-F01F9A771F35}" destId="{D900E061-8334-42AD-8080-F560818C455C}" srcOrd="0" destOrd="0" parTransId="{072EB67C-524E-4C5E-9FA4-DEA0E6D8049C}" sibTransId="{CBCE69E8-AB6B-40B8-BB57-C21E788340F9}"/>
    <dgm:cxn modelId="{0CCFAA48-4209-4157-9409-D6A4FBFC58AC}" type="presOf" srcId="{D900E061-8334-42AD-8080-F560818C455C}" destId="{55B41067-6DE6-443F-BC21-85BFFD3556C1}" srcOrd="0" destOrd="0" presId="urn:microsoft.com/office/officeart/2005/8/layout/vList2"/>
    <dgm:cxn modelId="{E209336F-7AAE-4F8F-ACDB-14176FDA4B60}" srcId="{7844BEDA-F5F0-47AC-8C34-0E7EF64BEEA5}" destId="{67BF0C4A-6B66-44A9-BFF2-40A93A9BB9FA}" srcOrd="3" destOrd="0" parTransId="{D24785C3-940E-4AFB-92FC-605952CE5E75}" sibTransId="{B1DD89E9-94AD-4D93-A3B6-F3C7A1E4B7D7}"/>
    <dgm:cxn modelId="{49F1B173-FA51-4A29-8818-23A8998DE171}" srcId="{173D80F1-D1E3-4405-B025-2DE68C8DC208}" destId="{320DE0FB-2A98-48AF-A247-B300504444AB}" srcOrd="1" destOrd="0" parTransId="{64B99A6F-010E-47BB-AE69-E30C92FF0CC5}" sibTransId="{82057E14-228F-4EF0-B61E-888CA243B166}"/>
    <dgm:cxn modelId="{43A6317B-3C00-4BDC-AE64-9A28DAB96EA8}" type="presOf" srcId="{944B7976-C157-4589-9F83-1D98CC298467}" destId="{7F3959A9-1362-4DDD-AD31-3E007B7CD112}" srcOrd="0" destOrd="1" presId="urn:microsoft.com/office/officeart/2005/8/layout/vList2"/>
    <dgm:cxn modelId="{8A90BC98-3D5C-4A5E-9368-48A400B6A8B9}" srcId="{7844BEDA-F5F0-47AC-8C34-0E7EF64BEEA5}" destId="{173D80F1-D1E3-4405-B025-2DE68C8DC208}" srcOrd="0" destOrd="0" parTransId="{C37000F2-B92F-4EDD-8A2E-B93434CF54A9}" sibTransId="{7B3D0E05-2252-40DD-A5BA-B6E2DC3A32DE}"/>
    <dgm:cxn modelId="{DBC2E6AE-0E0B-4DAE-9724-7110C6B080CE}" srcId="{36A35D46-C931-4489-A018-F01F9A771F35}" destId="{AD456228-1C7B-4505-9C89-C4EAA2AF444C}" srcOrd="1" destOrd="0" parTransId="{DA2E5A19-8C74-4B07-9AC0-998DAB5B7AC0}" sibTransId="{A7254259-1EA2-43FB-B884-2310ADB1DB00}"/>
    <dgm:cxn modelId="{02C099AF-EEEC-4E73-8A57-4C7540DE921D}" srcId="{173D80F1-D1E3-4405-B025-2DE68C8DC208}" destId="{EE8E63B8-6D28-49BC-A601-6F32235F343E}" srcOrd="0" destOrd="0" parTransId="{2E0331F9-4F1E-4EAC-983E-CD65C0C18C36}" sibTransId="{8CFBFFE1-69F3-4380-9123-DBE640585880}"/>
    <dgm:cxn modelId="{3820F4B3-D33F-4394-83EE-83551100BF74}" type="presOf" srcId="{36A35D46-C931-4489-A018-F01F9A771F35}" destId="{2DE5005B-150C-4167-80E9-2035FD69D129}" srcOrd="0" destOrd="0" presId="urn:microsoft.com/office/officeart/2005/8/layout/vList2"/>
    <dgm:cxn modelId="{ECC0E3CD-F8D5-447A-9316-B4E0533CD339}" srcId="{67BF0C4A-6B66-44A9-BFF2-40A93A9BB9FA}" destId="{0CBD71E6-A522-4323-B549-900CED2CE603}" srcOrd="0" destOrd="0" parTransId="{75242B7C-D837-479B-8ACB-34530EFF350C}" sibTransId="{8F5D469D-198C-41E0-A281-DE7BBD496C4B}"/>
    <dgm:cxn modelId="{98E26FDA-C4C8-4E58-9072-90BABC1AE733}" type="presOf" srcId="{63AB2E59-2233-4E8D-8FD7-656F9B82224B}" destId="{6686F184-F0D2-4EDE-92C8-C66162FD2939}" srcOrd="0" destOrd="0" presId="urn:microsoft.com/office/officeart/2005/8/layout/vList2"/>
    <dgm:cxn modelId="{CD2CDFDA-02A8-4205-B626-73501C493BEE}" srcId="{7844BEDA-F5F0-47AC-8C34-0E7EF64BEEA5}" destId="{E02E0C5D-7EE2-4FA2-B5DD-3DED1A3DA439}" srcOrd="4" destOrd="0" parTransId="{0C3B630D-5279-48B6-A335-E219AAD492E7}" sibTransId="{6BC1B5B8-528C-481A-BF57-2EEBD70EC26B}"/>
    <dgm:cxn modelId="{36E1B6E3-E040-4BC1-94A3-7F07FF503953}" type="presOf" srcId="{1D552244-1BE9-4971-9A46-BAEA39C2AEFB}" destId="{6686F184-F0D2-4EDE-92C8-C66162FD2939}" srcOrd="0" destOrd="1" presId="urn:microsoft.com/office/officeart/2005/8/layout/vList2"/>
    <dgm:cxn modelId="{1C01E3E9-537C-4CC8-BDAC-BA669D50C169}" type="presOf" srcId="{94485A19-D89B-4BA7-896F-83DD2D460225}" destId="{346DC270-7A7C-4CFF-AD4A-80D2C4F6D243}" srcOrd="0" destOrd="0" presId="urn:microsoft.com/office/officeart/2005/8/layout/vList2"/>
    <dgm:cxn modelId="{797A35EA-86C5-44E1-AA52-8B1A563DDEBA}" type="presOf" srcId="{788E93C6-3D40-4F53-9F61-A76698E4D277}" destId="{4F081162-D95A-45EF-8AA9-4A41363BEC7C}" srcOrd="0" destOrd="0" presId="urn:microsoft.com/office/officeart/2005/8/layout/vList2"/>
    <dgm:cxn modelId="{0415C7EF-AF3D-4385-99DF-2F17BB5F3BBD}" srcId="{94485A19-D89B-4BA7-896F-83DD2D460225}" destId="{1D552244-1BE9-4971-9A46-BAEA39C2AEFB}" srcOrd="1" destOrd="0" parTransId="{F2F19073-4F8C-4BC7-9148-1F8990D67921}" sibTransId="{5E66C8D5-6C3D-477D-AE6A-AA2AF115FA71}"/>
    <dgm:cxn modelId="{5A9963F1-7E68-4405-B45F-CE0DB144E9BA}" type="presOf" srcId="{320DE0FB-2A98-48AF-A247-B300504444AB}" destId="{F8B56874-4039-4D81-BFD3-E4EFA3F3119D}" srcOrd="0" destOrd="1" presId="urn:microsoft.com/office/officeart/2005/8/layout/vList2"/>
    <dgm:cxn modelId="{74E9A4F6-A324-489E-AEDD-43E95E2B7CC2}" srcId="{7844BEDA-F5F0-47AC-8C34-0E7EF64BEEA5}" destId="{94485A19-D89B-4BA7-896F-83DD2D460225}" srcOrd="1" destOrd="0" parTransId="{D685C6BE-3FC6-40AF-BBC2-F6DF95690BB7}" sibTransId="{8B65981C-CF62-4097-8669-4C98F5863502}"/>
    <dgm:cxn modelId="{0C9959FF-DE6B-4B42-82DE-9DBDD390FD0D}" type="presOf" srcId="{0CBD71E6-A522-4323-B549-900CED2CE603}" destId="{7F3959A9-1362-4DDD-AD31-3E007B7CD112}" srcOrd="0" destOrd="0" presId="urn:microsoft.com/office/officeart/2005/8/layout/vList2"/>
    <dgm:cxn modelId="{2E9AF5B1-9579-4EEF-8EA8-8B7391F22588}" type="presParOf" srcId="{F3897C82-BB92-4045-9DC7-38A2E8A1585F}" destId="{B35EFA89-A210-4B41-92AB-5F709992ECBB}" srcOrd="0" destOrd="0" presId="urn:microsoft.com/office/officeart/2005/8/layout/vList2"/>
    <dgm:cxn modelId="{3B989718-A9D5-40D3-800E-8D88EB1C29F5}" type="presParOf" srcId="{F3897C82-BB92-4045-9DC7-38A2E8A1585F}" destId="{F8B56874-4039-4D81-BFD3-E4EFA3F3119D}" srcOrd="1" destOrd="0" presId="urn:microsoft.com/office/officeart/2005/8/layout/vList2"/>
    <dgm:cxn modelId="{1B055C76-01CD-43CA-BB0D-D83E09722A2C}" type="presParOf" srcId="{F3897C82-BB92-4045-9DC7-38A2E8A1585F}" destId="{346DC270-7A7C-4CFF-AD4A-80D2C4F6D243}" srcOrd="2" destOrd="0" presId="urn:microsoft.com/office/officeart/2005/8/layout/vList2"/>
    <dgm:cxn modelId="{DA5D9B42-BC6B-47D0-9F15-D7F2652CAB79}" type="presParOf" srcId="{F3897C82-BB92-4045-9DC7-38A2E8A1585F}" destId="{6686F184-F0D2-4EDE-92C8-C66162FD2939}" srcOrd="3" destOrd="0" presId="urn:microsoft.com/office/officeart/2005/8/layout/vList2"/>
    <dgm:cxn modelId="{FFFFC76F-5828-433E-8CCE-71AC5561E087}" type="presParOf" srcId="{F3897C82-BB92-4045-9DC7-38A2E8A1585F}" destId="{2DE5005B-150C-4167-80E9-2035FD69D129}" srcOrd="4" destOrd="0" presId="urn:microsoft.com/office/officeart/2005/8/layout/vList2"/>
    <dgm:cxn modelId="{2B80CE2C-12AA-4031-AA18-DDBD6DC36B81}" type="presParOf" srcId="{F3897C82-BB92-4045-9DC7-38A2E8A1585F}" destId="{55B41067-6DE6-443F-BC21-85BFFD3556C1}" srcOrd="5" destOrd="0" presId="urn:microsoft.com/office/officeart/2005/8/layout/vList2"/>
    <dgm:cxn modelId="{9F431053-55A0-41A3-A459-B64C69D700A3}" type="presParOf" srcId="{F3897C82-BB92-4045-9DC7-38A2E8A1585F}" destId="{D6616122-5D0F-4600-81A4-8FB49F84870E}" srcOrd="6" destOrd="0" presId="urn:microsoft.com/office/officeart/2005/8/layout/vList2"/>
    <dgm:cxn modelId="{048EBE87-3CC3-41E3-BB79-E54887E13F30}" type="presParOf" srcId="{F3897C82-BB92-4045-9DC7-38A2E8A1585F}" destId="{7F3959A9-1362-4DDD-AD31-3E007B7CD112}" srcOrd="7" destOrd="0" presId="urn:microsoft.com/office/officeart/2005/8/layout/vList2"/>
    <dgm:cxn modelId="{EFA01962-3FFC-40B5-A854-90044BEC0594}" type="presParOf" srcId="{F3897C82-BB92-4045-9DC7-38A2E8A1585F}" destId="{9A1C310C-8B7F-453F-AF40-823A7DCED3A9}" srcOrd="8" destOrd="0" presId="urn:microsoft.com/office/officeart/2005/8/layout/vList2"/>
    <dgm:cxn modelId="{571B5990-DB9F-4375-BD61-FE590F5E91A1}" type="presParOf" srcId="{F3897C82-BB92-4045-9DC7-38A2E8A1585F}" destId="{4F081162-D95A-45EF-8AA9-4A41363BEC7C}"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187ED-47E5-44A3-882D-02803AAF226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2E4C73F-D0DD-407B-B022-4A08B04A85EF}">
      <dgm:prSet phldrT="[Text]"/>
      <dgm:spPr/>
      <dgm:t>
        <a:bodyPr/>
        <a:lstStyle/>
        <a:p>
          <a:r>
            <a:rPr lang="en-US" b="1">
              <a:latin typeface="Cambria"/>
              <a:ea typeface="Calibri"/>
              <a:cs typeface="Calibri"/>
            </a:rPr>
            <a:t>Target Audience</a:t>
          </a:r>
        </a:p>
      </dgm:t>
    </dgm:pt>
    <dgm:pt modelId="{B3A3066B-E8D6-4637-96FF-EFBB45EC3043}" type="parTrans" cxnId="{9126EDC3-9050-41C8-BCB8-9E6C7B698776}">
      <dgm:prSet/>
      <dgm:spPr/>
      <dgm:t>
        <a:bodyPr/>
        <a:lstStyle/>
        <a:p>
          <a:endParaRPr lang="en-US"/>
        </a:p>
      </dgm:t>
    </dgm:pt>
    <dgm:pt modelId="{9C91C5F8-6E41-47B7-8FD2-8F50BDC7D2F6}" type="sibTrans" cxnId="{9126EDC3-9050-41C8-BCB8-9E6C7B698776}">
      <dgm:prSet/>
      <dgm:spPr/>
      <dgm:t>
        <a:bodyPr/>
        <a:lstStyle/>
        <a:p>
          <a:endParaRPr lang="en-US"/>
        </a:p>
      </dgm:t>
    </dgm:pt>
    <dgm:pt modelId="{B1B7B4F2-2772-471B-8F7C-B8C7B210622E}">
      <dgm:prSet phldrT="[Text]"/>
      <dgm:spPr/>
      <dgm:t>
        <a:bodyPr/>
        <a:lstStyle/>
        <a:p>
          <a:r>
            <a:rPr lang="en-US" b="1">
              <a:latin typeface="Cambria"/>
              <a:ea typeface="Calibri"/>
              <a:cs typeface="Calibri"/>
            </a:rPr>
            <a:t>Anticipated Deliverables</a:t>
          </a:r>
        </a:p>
      </dgm:t>
    </dgm:pt>
    <dgm:pt modelId="{3B43F487-A306-4A2D-BACD-DA2D08E579F8}" type="parTrans" cxnId="{F62EB344-C658-46AF-87F6-3EEA8B8B8637}">
      <dgm:prSet/>
      <dgm:spPr/>
      <dgm:t>
        <a:bodyPr/>
        <a:lstStyle/>
        <a:p>
          <a:endParaRPr lang="en-US"/>
        </a:p>
      </dgm:t>
    </dgm:pt>
    <dgm:pt modelId="{1479F19D-F04A-4832-89AA-8A52188C714A}" type="sibTrans" cxnId="{F62EB344-C658-46AF-87F6-3EEA8B8B8637}">
      <dgm:prSet/>
      <dgm:spPr/>
      <dgm:t>
        <a:bodyPr/>
        <a:lstStyle/>
        <a:p>
          <a:endParaRPr lang="en-US"/>
        </a:p>
      </dgm:t>
    </dgm:pt>
    <dgm:pt modelId="{D80502A7-36B9-47F8-96C1-341D26FA55B0}">
      <dgm:prSet phldrT="[Text]"/>
      <dgm:spPr/>
      <dgm:t>
        <a:bodyPr/>
        <a:lstStyle/>
        <a:p>
          <a:r>
            <a:rPr lang="en-US" b="1">
              <a:latin typeface="Cambria"/>
              <a:ea typeface="Calibri"/>
              <a:cs typeface="Calibri"/>
            </a:rPr>
            <a:t>Relevant Dates</a:t>
          </a:r>
        </a:p>
      </dgm:t>
    </dgm:pt>
    <dgm:pt modelId="{7BD117AA-8524-44AD-90D8-0401E172A7B1}" type="parTrans" cxnId="{7002576F-A292-442F-BCA2-6BE9DF8088E0}">
      <dgm:prSet/>
      <dgm:spPr/>
      <dgm:t>
        <a:bodyPr/>
        <a:lstStyle/>
        <a:p>
          <a:endParaRPr lang="en-US"/>
        </a:p>
      </dgm:t>
    </dgm:pt>
    <dgm:pt modelId="{6E3B98C8-432A-49AA-9725-D33FC4895450}" type="sibTrans" cxnId="{7002576F-A292-442F-BCA2-6BE9DF8088E0}">
      <dgm:prSet/>
      <dgm:spPr/>
      <dgm:t>
        <a:bodyPr/>
        <a:lstStyle/>
        <a:p>
          <a:endParaRPr lang="en-US"/>
        </a:p>
      </dgm:t>
    </dgm:pt>
    <dgm:pt modelId="{68183680-ED1D-486D-B72F-2D46F29CE3D6}">
      <dgm:prSet phldrT="[Text]"/>
      <dgm:spPr/>
      <dgm:t>
        <a:bodyPr/>
        <a:lstStyle/>
        <a:p>
          <a:r>
            <a:rPr lang="en-US" b="1">
              <a:latin typeface="Cambria"/>
              <a:ea typeface="Calibri"/>
              <a:cs typeface="Calibri"/>
            </a:rPr>
            <a:t>Evaluation Metrics</a:t>
          </a:r>
        </a:p>
      </dgm:t>
    </dgm:pt>
    <dgm:pt modelId="{102A0EF7-ED98-4885-AADF-C1108723D322}" type="parTrans" cxnId="{8459A125-45C9-491D-9798-E3C42CA2B35E}">
      <dgm:prSet/>
      <dgm:spPr/>
      <dgm:t>
        <a:bodyPr/>
        <a:lstStyle/>
        <a:p>
          <a:endParaRPr lang="en-US"/>
        </a:p>
      </dgm:t>
    </dgm:pt>
    <dgm:pt modelId="{0B6B3D56-2EAB-4727-A3A0-973E6A1B437D}" type="sibTrans" cxnId="{8459A125-45C9-491D-9798-E3C42CA2B35E}">
      <dgm:prSet/>
      <dgm:spPr/>
      <dgm:t>
        <a:bodyPr/>
        <a:lstStyle/>
        <a:p>
          <a:endParaRPr lang="en-US"/>
        </a:p>
      </dgm:t>
    </dgm:pt>
    <dgm:pt modelId="{C229C304-E10E-4BBA-89E0-7405F5190BA0}">
      <dgm:prSet phldrT="[Text]"/>
      <dgm:spPr/>
      <dgm:t>
        <a:bodyPr/>
        <a:lstStyle/>
        <a:p>
          <a:r>
            <a:rPr lang="en-US" b="1">
              <a:latin typeface="Cambria"/>
              <a:ea typeface="Calibri"/>
              <a:cs typeface="Calibri"/>
            </a:rPr>
            <a:t>Key Site Contacts</a:t>
          </a:r>
        </a:p>
      </dgm:t>
    </dgm:pt>
    <dgm:pt modelId="{A9CA05D4-3BDC-4A0F-BEA6-5B8F247D2858}" type="parTrans" cxnId="{4617372D-BFC4-4701-9F59-8A0C576DE367}">
      <dgm:prSet/>
      <dgm:spPr/>
      <dgm:t>
        <a:bodyPr/>
        <a:lstStyle/>
        <a:p>
          <a:endParaRPr lang="en-US"/>
        </a:p>
      </dgm:t>
    </dgm:pt>
    <dgm:pt modelId="{BEEE95F1-43B9-4662-9F6B-31DFB41B8DCA}" type="sibTrans" cxnId="{4617372D-BFC4-4701-9F59-8A0C576DE367}">
      <dgm:prSet/>
      <dgm:spPr/>
      <dgm:t>
        <a:bodyPr/>
        <a:lstStyle/>
        <a:p>
          <a:endParaRPr lang="en-US"/>
        </a:p>
      </dgm:t>
    </dgm:pt>
    <dgm:pt modelId="{8C9F2363-4CAF-487B-A378-7F3EDD2FB2E4}">
      <dgm:prSet phldrT="[Text]"/>
      <dgm:spPr/>
      <dgm:t>
        <a:bodyPr/>
        <a:lstStyle/>
        <a:p>
          <a:r>
            <a:rPr lang="en-US">
              <a:latin typeface="Cambria"/>
              <a:ea typeface="Calibri"/>
              <a:cs typeface="Calibri"/>
            </a:rPr>
            <a:t>Youth under the age of 21</a:t>
          </a:r>
        </a:p>
      </dgm:t>
    </dgm:pt>
    <dgm:pt modelId="{A107AC3F-85FD-4232-BE06-FF649FD7E1CC}" type="parTrans" cxnId="{E1300E56-CAB4-4E72-B29F-D18F641FC0A4}">
      <dgm:prSet/>
      <dgm:spPr/>
      <dgm:t>
        <a:bodyPr/>
        <a:lstStyle/>
        <a:p>
          <a:endParaRPr lang="en-US"/>
        </a:p>
      </dgm:t>
    </dgm:pt>
    <dgm:pt modelId="{48017848-0150-4D90-9398-A4A580FB73AD}" type="sibTrans" cxnId="{E1300E56-CAB4-4E72-B29F-D18F641FC0A4}">
      <dgm:prSet/>
      <dgm:spPr/>
      <dgm:t>
        <a:bodyPr/>
        <a:lstStyle/>
        <a:p>
          <a:endParaRPr lang="en-US"/>
        </a:p>
      </dgm:t>
    </dgm:pt>
    <dgm:pt modelId="{A49F6882-5F0B-43D6-B190-CD188C0B0D18}">
      <dgm:prSet phldrT="[Text]"/>
      <dgm:spPr/>
      <dgm:t>
        <a:bodyPr/>
        <a:lstStyle/>
        <a:p>
          <a:r>
            <a:rPr lang="en-US">
              <a:latin typeface="Cambria"/>
              <a:ea typeface="Calibri"/>
              <a:cs typeface="Calibri"/>
            </a:rPr>
            <a:t>Content across relevant social media platforms (e.g., Instagram, Snapchat, YouTube)</a:t>
          </a:r>
        </a:p>
      </dgm:t>
    </dgm:pt>
    <dgm:pt modelId="{8F22F68F-721B-4312-A58B-14667DC5DD07}" type="parTrans" cxnId="{C98AC219-795D-497B-9FA0-968BF0A98ADD}">
      <dgm:prSet/>
      <dgm:spPr/>
      <dgm:t>
        <a:bodyPr/>
        <a:lstStyle/>
        <a:p>
          <a:endParaRPr lang="en-US"/>
        </a:p>
      </dgm:t>
    </dgm:pt>
    <dgm:pt modelId="{32B9B62E-0853-4FC2-B45B-B73A11EF7166}" type="sibTrans" cxnId="{C98AC219-795D-497B-9FA0-968BF0A98ADD}">
      <dgm:prSet/>
      <dgm:spPr/>
      <dgm:t>
        <a:bodyPr/>
        <a:lstStyle/>
        <a:p>
          <a:endParaRPr lang="en-US"/>
        </a:p>
      </dgm:t>
    </dgm:pt>
    <dgm:pt modelId="{A0AF8A99-2AD9-419C-B149-AA567E06EF1F}">
      <dgm:prSet phldrT="[Text]"/>
      <dgm:spPr/>
      <dgm:t>
        <a:bodyPr/>
        <a:lstStyle/>
        <a:p>
          <a:r>
            <a:rPr lang="en-US">
              <a:latin typeface="Cambria"/>
              <a:ea typeface="Calibri"/>
              <a:cs typeface="Calibri"/>
            </a:rPr>
            <a:t>Awareness of cannabis &amp; HCC</a:t>
          </a:r>
        </a:p>
      </dgm:t>
    </dgm:pt>
    <dgm:pt modelId="{D4542184-72FB-40D3-88DC-275FECC96A5F}" type="parTrans" cxnId="{DD2CF3BC-66D8-47D1-8BD7-C0A1CC34345E}">
      <dgm:prSet/>
      <dgm:spPr/>
      <dgm:t>
        <a:bodyPr/>
        <a:lstStyle/>
        <a:p>
          <a:endParaRPr lang="en-US"/>
        </a:p>
      </dgm:t>
    </dgm:pt>
    <dgm:pt modelId="{20BD336C-4C2E-41B8-892E-F77B184A0E73}" type="sibTrans" cxnId="{DD2CF3BC-66D8-47D1-8BD7-C0A1CC34345E}">
      <dgm:prSet/>
      <dgm:spPr/>
      <dgm:t>
        <a:bodyPr/>
        <a:lstStyle/>
        <a:p>
          <a:endParaRPr lang="en-US"/>
        </a:p>
      </dgm:t>
    </dgm:pt>
    <dgm:pt modelId="{8ED66621-2F9A-4F8C-8795-1B0FFEEEE914}">
      <dgm:prSet phldrT="[Text]"/>
      <dgm:spPr/>
      <dgm:t>
        <a:bodyPr/>
        <a:lstStyle/>
        <a:p>
          <a:r>
            <a:rPr lang="en-US">
              <a:latin typeface="Cambria"/>
              <a:ea typeface="Calibri"/>
              <a:cs typeface="Calibri"/>
            </a:rPr>
            <a:t>Cannabis &amp; HCC use behaviors</a:t>
          </a:r>
        </a:p>
      </dgm:t>
    </dgm:pt>
    <dgm:pt modelId="{3146F23B-951D-4EBB-8D16-F9BD35ACA58B}" type="parTrans" cxnId="{4D1726D2-E20A-49DD-8EC3-CF66EC83D442}">
      <dgm:prSet/>
      <dgm:spPr/>
      <dgm:t>
        <a:bodyPr/>
        <a:lstStyle/>
        <a:p>
          <a:endParaRPr lang="en-US"/>
        </a:p>
      </dgm:t>
    </dgm:pt>
    <dgm:pt modelId="{AB1FE8DD-B621-40EE-BFD8-E2BEFCBCA6BC}" type="sibTrans" cxnId="{4D1726D2-E20A-49DD-8EC3-CF66EC83D442}">
      <dgm:prSet/>
      <dgm:spPr/>
      <dgm:t>
        <a:bodyPr/>
        <a:lstStyle/>
        <a:p>
          <a:endParaRPr lang="en-US"/>
        </a:p>
      </dgm:t>
    </dgm:pt>
    <dgm:pt modelId="{83C3AB6F-9F60-4115-8D7B-CAE8A76054C9}">
      <dgm:prSet phldrT="[Text]"/>
      <dgm:spPr/>
      <dgm:t>
        <a:bodyPr/>
        <a:lstStyle/>
        <a:p>
          <a:r>
            <a:rPr lang="en-US">
              <a:latin typeface="Cambria"/>
              <a:ea typeface="Calibri"/>
              <a:cs typeface="Calibri"/>
            </a:rPr>
            <a:t>Coping behaviors</a:t>
          </a:r>
        </a:p>
      </dgm:t>
    </dgm:pt>
    <dgm:pt modelId="{83D2461C-F6DA-4DFC-93B8-BDBF8F941B73}" type="parTrans" cxnId="{9FAC72F5-46A2-44A0-882E-7BED53647C80}">
      <dgm:prSet/>
      <dgm:spPr/>
      <dgm:t>
        <a:bodyPr/>
        <a:lstStyle/>
        <a:p>
          <a:endParaRPr lang="en-US"/>
        </a:p>
      </dgm:t>
    </dgm:pt>
    <dgm:pt modelId="{3F474220-830D-45A1-82A6-7553D9456881}" type="sibTrans" cxnId="{9FAC72F5-46A2-44A0-882E-7BED53647C80}">
      <dgm:prSet/>
      <dgm:spPr/>
      <dgm:t>
        <a:bodyPr/>
        <a:lstStyle/>
        <a:p>
          <a:endParaRPr lang="en-US"/>
        </a:p>
      </dgm:t>
    </dgm:pt>
    <dgm:pt modelId="{70668F48-561D-4D1B-A046-547E32700293}">
      <dgm:prSet phldrT="[Text]"/>
      <dgm:spPr/>
      <dgm:t>
        <a:bodyPr/>
        <a:lstStyle/>
        <a:p>
          <a:r>
            <a:rPr lang="en-US">
              <a:latin typeface="Cambria"/>
              <a:ea typeface="Calibri"/>
              <a:cs typeface="Calibri"/>
            </a:rPr>
            <a:t>Website frame – March 2024</a:t>
          </a:r>
        </a:p>
      </dgm:t>
    </dgm:pt>
    <dgm:pt modelId="{359A6AF3-3031-4B52-8B34-4A69A8E3BE5B}" type="parTrans" cxnId="{68DC2239-95E5-453B-87AB-3F95E50931C3}">
      <dgm:prSet/>
      <dgm:spPr/>
      <dgm:t>
        <a:bodyPr/>
        <a:lstStyle/>
        <a:p>
          <a:endParaRPr lang="en-US"/>
        </a:p>
      </dgm:t>
    </dgm:pt>
    <dgm:pt modelId="{20615249-B484-4558-8DA9-403A03DB7B15}" type="sibTrans" cxnId="{68DC2239-95E5-453B-87AB-3F95E50931C3}">
      <dgm:prSet/>
      <dgm:spPr/>
      <dgm:t>
        <a:bodyPr/>
        <a:lstStyle/>
        <a:p>
          <a:endParaRPr lang="en-US"/>
        </a:p>
      </dgm:t>
    </dgm:pt>
    <dgm:pt modelId="{4E9FFA1D-742E-4751-8102-9F98F468E32C}">
      <dgm:prSet phldrT="[Text]"/>
      <dgm:spPr/>
      <dgm:t>
        <a:bodyPr/>
        <a:lstStyle/>
        <a:p>
          <a:r>
            <a:rPr lang="en-US">
              <a:latin typeface="Cambria"/>
              <a:ea typeface="Calibri"/>
              <a:cs typeface="Calibri"/>
            </a:rPr>
            <a:t>James Corbett, Principal</a:t>
          </a:r>
        </a:p>
      </dgm:t>
    </dgm:pt>
    <dgm:pt modelId="{6BE8BBF0-C14B-41A7-90DE-8829F86370AA}" type="parTrans" cxnId="{E4B1F42F-3B1E-4174-9D83-3A46EB446A0C}">
      <dgm:prSet/>
      <dgm:spPr/>
      <dgm:t>
        <a:bodyPr/>
        <a:lstStyle/>
        <a:p>
          <a:endParaRPr lang="en-US"/>
        </a:p>
      </dgm:t>
    </dgm:pt>
    <dgm:pt modelId="{2E0A978B-0DDE-4D3A-9680-0373BE8D0EB7}" type="sibTrans" cxnId="{E4B1F42F-3B1E-4174-9D83-3A46EB446A0C}">
      <dgm:prSet/>
      <dgm:spPr/>
      <dgm:t>
        <a:bodyPr/>
        <a:lstStyle/>
        <a:p>
          <a:endParaRPr lang="en-US"/>
        </a:p>
      </dgm:t>
    </dgm:pt>
    <dgm:pt modelId="{C78203AB-5609-4462-98DE-8CC66C37FA89}">
      <dgm:prSet phldrT="[Text]"/>
      <dgm:spPr/>
      <dgm:t>
        <a:bodyPr/>
        <a:lstStyle/>
        <a:p>
          <a:r>
            <a:rPr lang="en-US">
              <a:latin typeface="Cambria"/>
              <a:ea typeface="Calibri"/>
              <a:cs typeface="Calibri"/>
            </a:rPr>
            <a:t>Pregnant and parenting people</a:t>
          </a:r>
        </a:p>
      </dgm:t>
    </dgm:pt>
    <dgm:pt modelId="{769AD4DD-9C63-49C9-AF89-B2FDCA81E2F4}" type="parTrans" cxnId="{72D8AF67-C4C6-4472-BE4C-C2D8BE31B2D3}">
      <dgm:prSet/>
      <dgm:spPr/>
      <dgm:t>
        <a:bodyPr/>
        <a:lstStyle/>
        <a:p>
          <a:endParaRPr lang="en-US"/>
        </a:p>
      </dgm:t>
    </dgm:pt>
    <dgm:pt modelId="{FD2610E0-E3EC-49E7-B854-C92224E719A1}" type="sibTrans" cxnId="{72D8AF67-C4C6-4472-BE4C-C2D8BE31B2D3}">
      <dgm:prSet/>
      <dgm:spPr/>
      <dgm:t>
        <a:bodyPr/>
        <a:lstStyle/>
        <a:p>
          <a:endParaRPr lang="en-US"/>
        </a:p>
      </dgm:t>
    </dgm:pt>
    <dgm:pt modelId="{18D43D25-E535-4F00-B1FA-0ADFFE4C99A6}">
      <dgm:prSet phldrT="[Text]"/>
      <dgm:spPr/>
      <dgm:t>
        <a:bodyPr/>
        <a:lstStyle/>
        <a:p>
          <a:r>
            <a:rPr lang="en-US">
              <a:latin typeface="Cambria"/>
              <a:ea typeface="Calibri"/>
              <a:cs typeface="Calibri"/>
            </a:rPr>
            <a:t>Parents and trusted adults of youth</a:t>
          </a:r>
        </a:p>
      </dgm:t>
    </dgm:pt>
    <dgm:pt modelId="{77012EF6-EA60-4A2D-8F5F-B0381A9D5C53}" type="parTrans" cxnId="{51A56967-FA92-49A1-AA9F-E8C3289DC3AB}">
      <dgm:prSet/>
      <dgm:spPr/>
      <dgm:t>
        <a:bodyPr/>
        <a:lstStyle/>
        <a:p>
          <a:endParaRPr lang="en-US"/>
        </a:p>
      </dgm:t>
    </dgm:pt>
    <dgm:pt modelId="{CD9FDB7C-34B4-452A-8741-47ABF1359AE5}" type="sibTrans" cxnId="{51A56967-FA92-49A1-AA9F-E8C3289DC3AB}">
      <dgm:prSet/>
      <dgm:spPr/>
      <dgm:t>
        <a:bodyPr/>
        <a:lstStyle/>
        <a:p>
          <a:endParaRPr lang="en-US"/>
        </a:p>
      </dgm:t>
    </dgm:pt>
    <dgm:pt modelId="{D8B6F5BF-7BA2-41CA-83A9-296E96B1C66B}">
      <dgm:prSet phldrT="[Text]"/>
      <dgm:spPr/>
      <dgm:t>
        <a:bodyPr/>
        <a:lstStyle/>
        <a:p>
          <a:r>
            <a:rPr lang="en-US">
              <a:latin typeface="Cambria"/>
              <a:ea typeface="Calibri"/>
              <a:cs typeface="Calibri"/>
            </a:rPr>
            <a:t>Engagement metrics</a:t>
          </a:r>
        </a:p>
      </dgm:t>
    </dgm:pt>
    <dgm:pt modelId="{96D81BB5-77A9-45E0-8CA0-DE68127E184B}" type="parTrans" cxnId="{72A084F1-DF33-4EA9-8822-5DC72BBD9493}">
      <dgm:prSet/>
      <dgm:spPr/>
      <dgm:t>
        <a:bodyPr/>
        <a:lstStyle/>
        <a:p>
          <a:endParaRPr lang="en-US"/>
        </a:p>
      </dgm:t>
    </dgm:pt>
    <dgm:pt modelId="{95E1861E-B06B-4D3C-8157-AE014C4D0FA7}" type="sibTrans" cxnId="{72A084F1-DF33-4EA9-8822-5DC72BBD9493}">
      <dgm:prSet/>
      <dgm:spPr/>
      <dgm:t>
        <a:bodyPr/>
        <a:lstStyle/>
        <a:p>
          <a:endParaRPr lang="en-US"/>
        </a:p>
      </dgm:t>
    </dgm:pt>
    <dgm:pt modelId="{180141C2-5762-4DCE-A84F-56BB22DBB508}">
      <dgm:prSet phldrT="[Text]"/>
      <dgm:spPr/>
      <dgm:t>
        <a:bodyPr/>
        <a:lstStyle/>
        <a:p>
          <a:r>
            <a:rPr lang="en-US">
              <a:latin typeface="Cambria"/>
              <a:ea typeface="Calibri"/>
              <a:cs typeface="Calibri"/>
            </a:rPr>
            <a:t>Elise Plakke, Executive Creative Director</a:t>
          </a:r>
        </a:p>
      </dgm:t>
    </dgm:pt>
    <dgm:pt modelId="{CE1C5794-C656-434A-B318-97E1CEABDF1F}" type="parTrans" cxnId="{52D3FD6E-A30A-4DF0-AB69-7871F0CAF1D2}">
      <dgm:prSet/>
      <dgm:spPr/>
      <dgm:t>
        <a:bodyPr/>
        <a:lstStyle/>
        <a:p>
          <a:endParaRPr lang="en-US"/>
        </a:p>
      </dgm:t>
    </dgm:pt>
    <dgm:pt modelId="{109C7FC8-47D3-473F-8216-1F19B8612BC5}" type="sibTrans" cxnId="{52D3FD6E-A30A-4DF0-AB69-7871F0CAF1D2}">
      <dgm:prSet/>
      <dgm:spPr/>
      <dgm:t>
        <a:bodyPr/>
        <a:lstStyle/>
        <a:p>
          <a:endParaRPr lang="en-US"/>
        </a:p>
      </dgm:t>
    </dgm:pt>
    <dgm:pt modelId="{C02B3BFF-3741-49F9-A613-4FCC0D1C54D6}">
      <dgm:prSet phldrT="[Text]"/>
      <dgm:spPr/>
      <dgm:t>
        <a:bodyPr/>
        <a:lstStyle/>
        <a:p>
          <a:r>
            <a:rPr lang="en-US">
              <a:latin typeface="Cambria"/>
              <a:ea typeface="Calibri"/>
              <a:cs typeface="Calibri"/>
            </a:rPr>
            <a:t>Devin Hatchett, Public Health Consultant &amp; Communications Specialist</a:t>
          </a:r>
        </a:p>
      </dgm:t>
    </dgm:pt>
    <dgm:pt modelId="{6DB1162A-8E38-4780-8B5F-850CA1AFD384}" type="parTrans" cxnId="{1B93E980-F0DD-4BF4-B0DC-AD8A5C4A192B}">
      <dgm:prSet/>
      <dgm:spPr/>
      <dgm:t>
        <a:bodyPr/>
        <a:lstStyle/>
        <a:p>
          <a:endParaRPr lang="en-US"/>
        </a:p>
      </dgm:t>
    </dgm:pt>
    <dgm:pt modelId="{BED2034B-3F9B-4D64-894F-FAE3B0147772}" type="sibTrans" cxnId="{1B93E980-F0DD-4BF4-B0DC-AD8A5C4A192B}">
      <dgm:prSet/>
      <dgm:spPr/>
      <dgm:t>
        <a:bodyPr/>
        <a:lstStyle/>
        <a:p>
          <a:endParaRPr lang="en-US"/>
        </a:p>
      </dgm:t>
    </dgm:pt>
    <dgm:pt modelId="{195094F1-6564-4719-8F21-F75859E8E4A0}">
      <dgm:prSet phldrT="[Text]"/>
      <dgm:spPr/>
      <dgm:t>
        <a:bodyPr/>
        <a:lstStyle/>
        <a:p>
          <a:r>
            <a:rPr lang="en-US">
              <a:latin typeface="Cambria"/>
              <a:ea typeface="Calibri"/>
              <a:cs typeface="Calibri"/>
            </a:rPr>
            <a:t>Program website</a:t>
          </a:r>
        </a:p>
      </dgm:t>
    </dgm:pt>
    <dgm:pt modelId="{28847085-77EE-4D3C-824F-6DF2E82428E2}" type="parTrans" cxnId="{DFF8B0FC-1711-4314-9C28-A3CC800DDF61}">
      <dgm:prSet/>
      <dgm:spPr/>
      <dgm:t>
        <a:bodyPr/>
        <a:lstStyle/>
        <a:p>
          <a:endParaRPr lang="en-US"/>
        </a:p>
      </dgm:t>
    </dgm:pt>
    <dgm:pt modelId="{58925C16-6E5D-4CAA-BFB6-2FABF1D8B333}" type="sibTrans" cxnId="{DFF8B0FC-1711-4314-9C28-A3CC800DDF61}">
      <dgm:prSet/>
      <dgm:spPr/>
      <dgm:t>
        <a:bodyPr/>
        <a:lstStyle/>
        <a:p>
          <a:endParaRPr lang="en-US"/>
        </a:p>
      </dgm:t>
    </dgm:pt>
    <dgm:pt modelId="{0896613E-B690-40F1-8FBA-9480445E6B47}">
      <dgm:prSet phldrT="[Text]"/>
      <dgm:spPr/>
      <dgm:t>
        <a:bodyPr/>
        <a:lstStyle/>
        <a:p>
          <a:r>
            <a:rPr lang="en-US">
              <a:latin typeface="Cambria"/>
              <a:ea typeface="Calibri"/>
              <a:cs typeface="Calibri"/>
            </a:rPr>
            <a:t>Podcast(s) on topic of HCC</a:t>
          </a:r>
        </a:p>
      </dgm:t>
    </dgm:pt>
    <dgm:pt modelId="{48DBE1CA-7257-4D0E-BC11-72A88EAE30DE}" type="parTrans" cxnId="{FF3504C1-D371-4D2A-AC42-87836507B328}">
      <dgm:prSet/>
      <dgm:spPr/>
      <dgm:t>
        <a:bodyPr/>
        <a:lstStyle/>
        <a:p>
          <a:endParaRPr lang="en-US"/>
        </a:p>
      </dgm:t>
    </dgm:pt>
    <dgm:pt modelId="{BC95C0E4-E1DA-4D0E-8408-106B24DC5931}" type="sibTrans" cxnId="{FF3504C1-D371-4D2A-AC42-87836507B328}">
      <dgm:prSet/>
      <dgm:spPr/>
      <dgm:t>
        <a:bodyPr/>
        <a:lstStyle/>
        <a:p>
          <a:endParaRPr lang="en-US"/>
        </a:p>
      </dgm:t>
    </dgm:pt>
    <dgm:pt modelId="{9FB4ADF7-1B76-4738-B6C5-6CCC8C10B5D6}">
      <dgm:prSet/>
      <dgm:spPr/>
      <dgm:t>
        <a:bodyPr/>
        <a:lstStyle/>
        <a:p>
          <a:r>
            <a:rPr lang="en-US">
              <a:latin typeface="Cambria"/>
              <a:ea typeface="Calibri"/>
              <a:cs typeface="Calibri"/>
            </a:rPr>
            <a:t>Content drafts – April 2024</a:t>
          </a:r>
        </a:p>
      </dgm:t>
    </dgm:pt>
    <dgm:pt modelId="{23292211-6966-4E52-A6BE-C6164E81F1AB}" type="parTrans" cxnId="{7B5AFC70-72A2-4CA7-BBE4-486414D032AE}">
      <dgm:prSet/>
      <dgm:spPr/>
      <dgm:t>
        <a:bodyPr/>
        <a:lstStyle/>
        <a:p>
          <a:endParaRPr lang="en-US"/>
        </a:p>
      </dgm:t>
    </dgm:pt>
    <dgm:pt modelId="{F9F949BA-9F97-4E48-95AE-BB60E39B2BFA}" type="sibTrans" cxnId="{7B5AFC70-72A2-4CA7-BBE4-486414D032AE}">
      <dgm:prSet/>
      <dgm:spPr/>
      <dgm:t>
        <a:bodyPr/>
        <a:lstStyle/>
        <a:p>
          <a:endParaRPr lang="en-US"/>
        </a:p>
      </dgm:t>
    </dgm:pt>
    <dgm:pt modelId="{800C2EA2-912E-4B74-978F-AA37F91DC342}">
      <dgm:prSet/>
      <dgm:spPr/>
      <dgm:t>
        <a:bodyPr/>
        <a:lstStyle/>
        <a:p>
          <a:r>
            <a:rPr lang="en-US">
              <a:latin typeface="Cambria"/>
              <a:ea typeface="Calibri"/>
              <a:cs typeface="Calibri"/>
            </a:rPr>
            <a:t>Content strategy – March 2024</a:t>
          </a:r>
        </a:p>
      </dgm:t>
    </dgm:pt>
    <dgm:pt modelId="{66ECB819-BFAA-4C35-89C4-747CCCD7FD3B}" type="parTrans" cxnId="{B4CDF16E-3CE7-4977-8395-FFE77A36ACEB}">
      <dgm:prSet/>
      <dgm:spPr/>
    </dgm:pt>
    <dgm:pt modelId="{0E76FA51-1AF0-426E-9FF7-07133B9A3388}" type="sibTrans" cxnId="{B4CDF16E-3CE7-4977-8395-FFE77A36ACEB}">
      <dgm:prSet/>
      <dgm:spPr/>
    </dgm:pt>
    <dgm:pt modelId="{71ECB2D3-3FB5-43B6-8619-4A99D93D3D1C}">
      <dgm:prSet/>
      <dgm:spPr/>
      <dgm:t>
        <a:bodyPr/>
        <a:lstStyle/>
        <a:p>
          <a:r>
            <a:rPr lang="en-US">
              <a:latin typeface="Cambria"/>
              <a:ea typeface="Calibri"/>
              <a:cs typeface="Calibri"/>
            </a:rPr>
            <a:t>Content dissemination – May &amp; June 2024</a:t>
          </a:r>
        </a:p>
      </dgm:t>
    </dgm:pt>
    <dgm:pt modelId="{F70A6F5C-9DD2-452D-8F3D-F6250DEFD87C}" type="parTrans" cxnId="{5FAC44B8-F872-422F-AFC5-25291D8D95C4}">
      <dgm:prSet/>
      <dgm:spPr/>
    </dgm:pt>
    <dgm:pt modelId="{D44570EE-469D-4B7E-998B-6B253E360085}" type="sibTrans" cxnId="{5FAC44B8-F872-422F-AFC5-25291D8D95C4}">
      <dgm:prSet/>
      <dgm:spPr/>
    </dgm:pt>
    <dgm:pt modelId="{6B44C28F-B2A3-40FF-B805-9BCDC6377281}" type="pres">
      <dgm:prSet presAssocID="{F04187ED-47E5-44A3-882D-02803AAF226D}" presName="Name0" presStyleCnt="0">
        <dgm:presLayoutVars>
          <dgm:dir/>
          <dgm:animLvl val="lvl"/>
          <dgm:resizeHandles val="exact"/>
        </dgm:presLayoutVars>
      </dgm:prSet>
      <dgm:spPr/>
    </dgm:pt>
    <dgm:pt modelId="{F28C632E-F246-4B04-A98B-47F442A97F28}" type="pres">
      <dgm:prSet presAssocID="{F2E4C73F-D0DD-407B-B022-4A08B04A85EF}" presName="composite" presStyleCnt="0"/>
      <dgm:spPr/>
    </dgm:pt>
    <dgm:pt modelId="{108A2EDF-F10C-4C05-A785-290478132850}" type="pres">
      <dgm:prSet presAssocID="{F2E4C73F-D0DD-407B-B022-4A08B04A85EF}" presName="parTx" presStyleLbl="alignNode1" presStyleIdx="0" presStyleCnt="5">
        <dgm:presLayoutVars>
          <dgm:chMax val="0"/>
          <dgm:chPref val="0"/>
          <dgm:bulletEnabled val="1"/>
        </dgm:presLayoutVars>
      </dgm:prSet>
      <dgm:spPr/>
    </dgm:pt>
    <dgm:pt modelId="{4949C049-D54C-4BED-8B57-E868D06CAE0F}" type="pres">
      <dgm:prSet presAssocID="{F2E4C73F-D0DD-407B-B022-4A08B04A85EF}" presName="desTx" presStyleLbl="alignAccFollowNode1" presStyleIdx="0" presStyleCnt="5">
        <dgm:presLayoutVars>
          <dgm:bulletEnabled val="1"/>
        </dgm:presLayoutVars>
      </dgm:prSet>
      <dgm:spPr/>
    </dgm:pt>
    <dgm:pt modelId="{5938718D-6F33-45ED-9604-815F6EFFD38D}" type="pres">
      <dgm:prSet presAssocID="{9C91C5F8-6E41-47B7-8FD2-8F50BDC7D2F6}" presName="space" presStyleCnt="0"/>
      <dgm:spPr/>
    </dgm:pt>
    <dgm:pt modelId="{32F0FE2B-64DC-4DA0-8406-BE430E9AA89E}" type="pres">
      <dgm:prSet presAssocID="{B1B7B4F2-2772-471B-8F7C-B8C7B210622E}" presName="composite" presStyleCnt="0"/>
      <dgm:spPr/>
    </dgm:pt>
    <dgm:pt modelId="{C4474915-49E5-4FCD-8EAC-37158260956D}" type="pres">
      <dgm:prSet presAssocID="{B1B7B4F2-2772-471B-8F7C-B8C7B210622E}" presName="parTx" presStyleLbl="alignNode1" presStyleIdx="1" presStyleCnt="5">
        <dgm:presLayoutVars>
          <dgm:chMax val="0"/>
          <dgm:chPref val="0"/>
          <dgm:bulletEnabled val="1"/>
        </dgm:presLayoutVars>
      </dgm:prSet>
      <dgm:spPr/>
    </dgm:pt>
    <dgm:pt modelId="{27A577C5-A03F-4C7D-881D-91B04E72490E}" type="pres">
      <dgm:prSet presAssocID="{B1B7B4F2-2772-471B-8F7C-B8C7B210622E}" presName="desTx" presStyleLbl="alignAccFollowNode1" presStyleIdx="1" presStyleCnt="5">
        <dgm:presLayoutVars>
          <dgm:bulletEnabled val="1"/>
        </dgm:presLayoutVars>
      </dgm:prSet>
      <dgm:spPr/>
    </dgm:pt>
    <dgm:pt modelId="{A8A27F69-4D71-4C1A-8115-6384C6AC8747}" type="pres">
      <dgm:prSet presAssocID="{1479F19D-F04A-4832-89AA-8A52188C714A}" presName="space" presStyleCnt="0"/>
      <dgm:spPr/>
    </dgm:pt>
    <dgm:pt modelId="{64AF8AA2-A6E3-4153-8245-EC1AE68B4E89}" type="pres">
      <dgm:prSet presAssocID="{D80502A7-36B9-47F8-96C1-341D26FA55B0}" presName="composite" presStyleCnt="0"/>
      <dgm:spPr/>
    </dgm:pt>
    <dgm:pt modelId="{8C6027F8-CB1E-4DBF-9AE4-9F3FE15CFD82}" type="pres">
      <dgm:prSet presAssocID="{D80502A7-36B9-47F8-96C1-341D26FA55B0}" presName="parTx" presStyleLbl="alignNode1" presStyleIdx="2" presStyleCnt="5">
        <dgm:presLayoutVars>
          <dgm:chMax val="0"/>
          <dgm:chPref val="0"/>
          <dgm:bulletEnabled val="1"/>
        </dgm:presLayoutVars>
      </dgm:prSet>
      <dgm:spPr/>
    </dgm:pt>
    <dgm:pt modelId="{88FDA9A3-FA77-4753-B9ED-C1916B4B2836}" type="pres">
      <dgm:prSet presAssocID="{D80502A7-36B9-47F8-96C1-341D26FA55B0}" presName="desTx" presStyleLbl="alignAccFollowNode1" presStyleIdx="2" presStyleCnt="5">
        <dgm:presLayoutVars>
          <dgm:bulletEnabled val="1"/>
        </dgm:presLayoutVars>
      </dgm:prSet>
      <dgm:spPr/>
    </dgm:pt>
    <dgm:pt modelId="{0F37FEEF-FBE9-4C3E-90D3-DF07106F33A0}" type="pres">
      <dgm:prSet presAssocID="{6E3B98C8-432A-49AA-9725-D33FC4895450}" presName="space" presStyleCnt="0"/>
      <dgm:spPr/>
    </dgm:pt>
    <dgm:pt modelId="{1D7F675F-9B2F-43C1-AA14-6831FE6F1A4D}" type="pres">
      <dgm:prSet presAssocID="{68183680-ED1D-486D-B72F-2D46F29CE3D6}" presName="composite" presStyleCnt="0"/>
      <dgm:spPr/>
    </dgm:pt>
    <dgm:pt modelId="{95275A38-4ABD-4F27-B79E-F71CFDA5E79C}" type="pres">
      <dgm:prSet presAssocID="{68183680-ED1D-486D-B72F-2D46F29CE3D6}" presName="parTx" presStyleLbl="alignNode1" presStyleIdx="3" presStyleCnt="5">
        <dgm:presLayoutVars>
          <dgm:chMax val="0"/>
          <dgm:chPref val="0"/>
          <dgm:bulletEnabled val="1"/>
        </dgm:presLayoutVars>
      </dgm:prSet>
      <dgm:spPr/>
    </dgm:pt>
    <dgm:pt modelId="{B0ACD52E-56F1-4230-955B-D07454313FA8}" type="pres">
      <dgm:prSet presAssocID="{68183680-ED1D-486D-B72F-2D46F29CE3D6}" presName="desTx" presStyleLbl="alignAccFollowNode1" presStyleIdx="3" presStyleCnt="5">
        <dgm:presLayoutVars>
          <dgm:bulletEnabled val="1"/>
        </dgm:presLayoutVars>
      </dgm:prSet>
      <dgm:spPr/>
    </dgm:pt>
    <dgm:pt modelId="{45769FF9-4250-4C46-BD11-4651F8B4E0E5}" type="pres">
      <dgm:prSet presAssocID="{0B6B3D56-2EAB-4727-A3A0-973E6A1B437D}" presName="space" presStyleCnt="0"/>
      <dgm:spPr/>
    </dgm:pt>
    <dgm:pt modelId="{15077187-0061-47DD-A60F-CFDD8238EE41}" type="pres">
      <dgm:prSet presAssocID="{C229C304-E10E-4BBA-89E0-7405F5190BA0}" presName="composite" presStyleCnt="0"/>
      <dgm:spPr/>
    </dgm:pt>
    <dgm:pt modelId="{D0F477A9-6C49-41E4-AC06-AAD581AF14B0}" type="pres">
      <dgm:prSet presAssocID="{C229C304-E10E-4BBA-89E0-7405F5190BA0}" presName="parTx" presStyleLbl="alignNode1" presStyleIdx="4" presStyleCnt="5">
        <dgm:presLayoutVars>
          <dgm:chMax val="0"/>
          <dgm:chPref val="0"/>
          <dgm:bulletEnabled val="1"/>
        </dgm:presLayoutVars>
      </dgm:prSet>
      <dgm:spPr/>
    </dgm:pt>
    <dgm:pt modelId="{BB5F6B3C-7463-4918-AD6A-9AFD97BB0DFB}" type="pres">
      <dgm:prSet presAssocID="{C229C304-E10E-4BBA-89E0-7405F5190BA0}" presName="desTx" presStyleLbl="alignAccFollowNode1" presStyleIdx="4" presStyleCnt="5">
        <dgm:presLayoutVars>
          <dgm:bulletEnabled val="1"/>
        </dgm:presLayoutVars>
      </dgm:prSet>
      <dgm:spPr/>
    </dgm:pt>
  </dgm:ptLst>
  <dgm:cxnLst>
    <dgm:cxn modelId="{FEFDE90C-44AE-4FC6-85EA-11777E0372A7}" type="presOf" srcId="{195094F1-6564-4719-8F21-F75859E8E4A0}" destId="{27A577C5-A03F-4C7D-881D-91B04E72490E}" srcOrd="0" destOrd="0" presId="urn:microsoft.com/office/officeart/2005/8/layout/hList1"/>
    <dgm:cxn modelId="{C98AC219-795D-497B-9FA0-968BF0A98ADD}" srcId="{B1B7B4F2-2772-471B-8F7C-B8C7B210622E}" destId="{A49F6882-5F0B-43D6-B190-CD188C0B0D18}" srcOrd="1" destOrd="0" parTransId="{8F22F68F-721B-4312-A58B-14667DC5DD07}" sibTransId="{32B9B62E-0853-4FC2-B45B-B73A11EF7166}"/>
    <dgm:cxn modelId="{8459A125-45C9-491D-9798-E3C42CA2B35E}" srcId="{F04187ED-47E5-44A3-882D-02803AAF226D}" destId="{68183680-ED1D-486D-B72F-2D46F29CE3D6}" srcOrd="3" destOrd="0" parTransId="{102A0EF7-ED98-4885-AADF-C1108723D322}" sibTransId="{0B6B3D56-2EAB-4727-A3A0-973E6A1B437D}"/>
    <dgm:cxn modelId="{4617372D-BFC4-4701-9F59-8A0C576DE367}" srcId="{F04187ED-47E5-44A3-882D-02803AAF226D}" destId="{C229C304-E10E-4BBA-89E0-7405F5190BA0}" srcOrd="4" destOrd="0" parTransId="{A9CA05D4-3BDC-4A0F-BEA6-5B8F247D2858}" sibTransId="{BEEE95F1-43B9-4662-9F6B-31DFB41B8DCA}"/>
    <dgm:cxn modelId="{E4B1F42F-3B1E-4174-9D83-3A46EB446A0C}" srcId="{C229C304-E10E-4BBA-89E0-7405F5190BA0}" destId="{4E9FFA1D-742E-4751-8102-9F98F468E32C}" srcOrd="0" destOrd="0" parTransId="{6BE8BBF0-C14B-41A7-90DE-8829F86370AA}" sibTransId="{2E0A978B-0DDE-4D3A-9680-0373BE8D0EB7}"/>
    <dgm:cxn modelId="{68DC2239-95E5-453B-87AB-3F95E50931C3}" srcId="{D80502A7-36B9-47F8-96C1-341D26FA55B0}" destId="{70668F48-561D-4D1B-A046-547E32700293}" srcOrd="0" destOrd="0" parTransId="{359A6AF3-3031-4B52-8B34-4A69A8E3BE5B}" sibTransId="{20615249-B484-4558-8DA9-403A03DB7B15}"/>
    <dgm:cxn modelId="{CB7A4340-23C8-4F7B-AE3F-7BE2CC27E41F}" type="presOf" srcId="{B1B7B4F2-2772-471B-8F7C-B8C7B210622E}" destId="{C4474915-49E5-4FCD-8EAC-37158260956D}" srcOrd="0" destOrd="0" presId="urn:microsoft.com/office/officeart/2005/8/layout/hList1"/>
    <dgm:cxn modelId="{23E5C240-F0E7-4C29-85C1-394315F967C1}" type="presOf" srcId="{F04187ED-47E5-44A3-882D-02803AAF226D}" destId="{6B44C28F-B2A3-40FF-B805-9BCDC6377281}" srcOrd="0" destOrd="0" presId="urn:microsoft.com/office/officeart/2005/8/layout/hList1"/>
    <dgm:cxn modelId="{76DC175F-752C-43F8-A866-4105AE84DE2F}" type="presOf" srcId="{18D43D25-E535-4F00-B1FA-0ADFFE4C99A6}" destId="{4949C049-D54C-4BED-8B57-E868D06CAE0F}" srcOrd="0" destOrd="1" presId="urn:microsoft.com/office/officeart/2005/8/layout/hList1"/>
    <dgm:cxn modelId="{F62EB344-C658-46AF-87F6-3EEA8B8B8637}" srcId="{F04187ED-47E5-44A3-882D-02803AAF226D}" destId="{B1B7B4F2-2772-471B-8F7C-B8C7B210622E}" srcOrd="1" destOrd="0" parTransId="{3B43F487-A306-4A2D-BACD-DA2D08E579F8}" sibTransId="{1479F19D-F04A-4832-89AA-8A52188C714A}"/>
    <dgm:cxn modelId="{35C95245-45AC-4BF7-9CDE-73D3521CF2CC}" type="presOf" srcId="{A0AF8A99-2AD9-419C-B149-AA567E06EF1F}" destId="{B0ACD52E-56F1-4230-955B-D07454313FA8}" srcOrd="0" destOrd="0" presId="urn:microsoft.com/office/officeart/2005/8/layout/hList1"/>
    <dgm:cxn modelId="{51A56967-FA92-49A1-AA9F-E8C3289DC3AB}" srcId="{F2E4C73F-D0DD-407B-B022-4A08B04A85EF}" destId="{18D43D25-E535-4F00-B1FA-0ADFFE4C99A6}" srcOrd="1" destOrd="0" parTransId="{77012EF6-EA60-4A2D-8F5F-B0381A9D5C53}" sibTransId="{CD9FDB7C-34B4-452A-8741-47ABF1359AE5}"/>
    <dgm:cxn modelId="{72D8AF67-C4C6-4472-BE4C-C2D8BE31B2D3}" srcId="{F2E4C73F-D0DD-407B-B022-4A08B04A85EF}" destId="{C78203AB-5609-4462-98DE-8CC66C37FA89}" srcOrd="2" destOrd="0" parTransId="{769AD4DD-9C63-49C9-AF89-B2FDCA81E2F4}" sibTransId="{FD2610E0-E3EC-49E7-B854-C92224E719A1}"/>
    <dgm:cxn modelId="{F0E0F86A-AD58-4012-88C5-D1E1B9980839}" type="presOf" srcId="{68183680-ED1D-486D-B72F-2D46F29CE3D6}" destId="{95275A38-4ABD-4F27-B79E-F71CFDA5E79C}" srcOrd="0" destOrd="0" presId="urn:microsoft.com/office/officeart/2005/8/layout/hList1"/>
    <dgm:cxn modelId="{B4CDF16E-3CE7-4977-8395-FFE77A36ACEB}" srcId="{D80502A7-36B9-47F8-96C1-341D26FA55B0}" destId="{800C2EA2-912E-4B74-978F-AA37F91DC342}" srcOrd="1" destOrd="0" parTransId="{66ECB819-BFAA-4C35-89C4-747CCCD7FD3B}" sibTransId="{0E76FA51-1AF0-426E-9FF7-07133B9A3388}"/>
    <dgm:cxn modelId="{52D3FD6E-A30A-4DF0-AB69-7871F0CAF1D2}" srcId="{C229C304-E10E-4BBA-89E0-7405F5190BA0}" destId="{180141C2-5762-4DCE-A84F-56BB22DBB508}" srcOrd="1" destOrd="0" parTransId="{CE1C5794-C656-434A-B318-97E1CEABDF1F}" sibTransId="{109C7FC8-47D3-473F-8216-1F19B8612BC5}"/>
    <dgm:cxn modelId="{7002576F-A292-442F-BCA2-6BE9DF8088E0}" srcId="{F04187ED-47E5-44A3-882D-02803AAF226D}" destId="{D80502A7-36B9-47F8-96C1-341D26FA55B0}" srcOrd="2" destOrd="0" parTransId="{7BD117AA-8524-44AD-90D8-0401E172A7B1}" sibTransId="{6E3B98C8-432A-49AA-9725-D33FC4895450}"/>
    <dgm:cxn modelId="{7B5AFC70-72A2-4CA7-BBE4-486414D032AE}" srcId="{D80502A7-36B9-47F8-96C1-341D26FA55B0}" destId="{9FB4ADF7-1B76-4738-B6C5-6CCC8C10B5D6}" srcOrd="2" destOrd="0" parTransId="{23292211-6966-4E52-A6BE-C6164E81F1AB}" sibTransId="{F9F949BA-9F97-4E48-95AE-BB60E39B2BFA}"/>
    <dgm:cxn modelId="{98663772-0B96-49FA-88EF-6030D464D525}" type="presOf" srcId="{D8B6F5BF-7BA2-41CA-83A9-296E96B1C66B}" destId="{B0ACD52E-56F1-4230-955B-D07454313FA8}" srcOrd="0" destOrd="3" presId="urn:microsoft.com/office/officeart/2005/8/layout/hList1"/>
    <dgm:cxn modelId="{556FB555-03CF-4231-ACB3-073F886C159A}" type="presOf" srcId="{C02B3BFF-3741-49F9-A613-4FCC0D1C54D6}" destId="{BB5F6B3C-7463-4918-AD6A-9AFD97BB0DFB}" srcOrd="0" destOrd="2" presId="urn:microsoft.com/office/officeart/2005/8/layout/hList1"/>
    <dgm:cxn modelId="{E1300E56-CAB4-4E72-B29F-D18F641FC0A4}" srcId="{F2E4C73F-D0DD-407B-B022-4A08B04A85EF}" destId="{8C9F2363-4CAF-487B-A378-7F3EDD2FB2E4}" srcOrd="0" destOrd="0" parTransId="{A107AC3F-85FD-4232-BE06-FF649FD7E1CC}" sibTransId="{48017848-0150-4D90-9398-A4A580FB73AD}"/>
    <dgm:cxn modelId="{0AC84856-1BC6-4409-9DA6-86D398593E7C}" type="presOf" srcId="{C78203AB-5609-4462-98DE-8CC66C37FA89}" destId="{4949C049-D54C-4BED-8B57-E868D06CAE0F}" srcOrd="0" destOrd="2" presId="urn:microsoft.com/office/officeart/2005/8/layout/hList1"/>
    <dgm:cxn modelId="{D56E4377-890C-40B8-8F1F-F00A2064B38A}" type="presOf" srcId="{83C3AB6F-9F60-4115-8D7B-CAE8A76054C9}" destId="{B0ACD52E-56F1-4230-955B-D07454313FA8}" srcOrd="0" destOrd="2" presId="urn:microsoft.com/office/officeart/2005/8/layout/hList1"/>
    <dgm:cxn modelId="{1B93E980-F0DD-4BF4-B0DC-AD8A5C4A192B}" srcId="{C229C304-E10E-4BBA-89E0-7405F5190BA0}" destId="{C02B3BFF-3741-49F9-A613-4FCC0D1C54D6}" srcOrd="2" destOrd="0" parTransId="{6DB1162A-8E38-4780-8B5F-850CA1AFD384}" sibTransId="{BED2034B-3F9B-4D64-894F-FAE3B0147772}"/>
    <dgm:cxn modelId="{A150F782-F146-4975-838F-9D50E1C179F6}" type="presOf" srcId="{800C2EA2-912E-4B74-978F-AA37F91DC342}" destId="{88FDA9A3-FA77-4753-B9ED-C1916B4B2836}" srcOrd="0" destOrd="1" presId="urn:microsoft.com/office/officeart/2005/8/layout/hList1"/>
    <dgm:cxn modelId="{4E0771AD-4363-4D8D-949F-14EF8E747C60}" type="presOf" srcId="{180141C2-5762-4DCE-A84F-56BB22DBB508}" destId="{BB5F6B3C-7463-4918-AD6A-9AFD97BB0DFB}" srcOrd="0" destOrd="1" presId="urn:microsoft.com/office/officeart/2005/8/layout/hList1"/>
    <dgm:cxn modelId="{C48655AF-9F2B-4D14-81F5-A85787E2F70D}" type="presOf" srcId="{0896613E-B690-40F1-8FBA-9480445E6B47}" destId="{27A577C5-A03F-4C7D-881D-91B04E72490E}" srcOrd="0" destOrd="2" presId="urn:microsoft.com/office/officeart/2005/8/layout/hList1"/>
    <dgm:cxn modelId="{AA57C0AF-2D8D-44B5-B914-EAAC3676C367}" type="presOf" srcId="{D80502A7-36B9-47F8-96C1-341D26FA55B0}" destId="{8C6027F8-CB1E-4DBF-9AE4-9F3FE15CFD82}" srcOrd="0" destOrd="0" presId="urn:microsoft.com/office/officeart/2005/8/layout/hList1"/>
    <dgm:cxn modelId="{5FAC44B8-F872-422F-AFC5-25291D8D95C4}" srcId="{D80502A7-36B9-47F8-96C1-341D26FA55B0}" destId="{71ECB2D3-3FB5-43B6-8619-4A99D93D3D1C}" srcOrd="3" destOrd="0" parTransId="{F70A6F5C-9DD2-452D-8F3D-F6250DEFD87C}" sibTransId="{D44570EE-469D-4B7E-998B-6B253E360085}"/>
    <dgm:cxn modelId="{A6B6EEBB-53BE-499C-82F2-86F8492D2AA5}" type="presOf" srcId="{8ED66621-2F9A-4F8C-8795-1B0FFEEEE914}" destId="{B0ACD52E-56F1-4230-955B-D07454313FA8}" srcOrd="0" destOrd="1" presId="urn:microsoft.com/office/officeart/2005/8/layout/hList1"/>
    <dgm:cxn modelId="{DD2CF3BC-66D8-47D1-8BD7-C0A1CC34345E}" srcId="{68183680-ED1D-486D-B72F-2D46F29CE3D6}" destId="{A0AF8A99-2AD9-419C-B149-AA567E06EF1F}" srcOrd="0" destOrd="0" parTransId="{D4542184-72FB-40D3-88DC-275FECC96A5F}" sibTransId="{20BD336C-4C2E-41B8-892E-F77B184A0E73}"/>
    <dgm:cxn modelId="{FF3504C1-D371-4D2A-AC42-87836507B328}" srcId="{B1B7B4F2-2772-471B-8F7C-B8C7B210622E}" destId="{0896613E-B690-40F1-8FBA-9480445E6B47}" srcOrd="2" destOrd="0" parTransId="{48DBE1CA-7257-4D0E-BC11-72A88EAE30DE}" sibTransId="{BC95C0E4-E1DA-4D0E-8408-106B24DC5931}"/>
    <dgm:cxn modelId="{9126EDC3-9050-41C8-BCB8-9E6C7B698776}" srcId="{F04187ED-47E5-44A3-882D-02803AAF226D}" destId="{F2E4C73F-D0DD-407B-B022-4A08B04A85EF}" srcOrd="0" destOrd="0" parTransId="{B3A3066B-E8D6-4637-96FF-EFBB45EC3043}" sibTransId="{9C91C5F8-6E41-47B7-8FD2-8F50BDC7D2F6}"/>
    <dgm:cxn modelId="{1B0CA0CA-7C92-4957-A754-BCC50F8C4781}" type="presOf" srcId="{71ECB2D3-3FB5-43B6-8619-4A99D93D3D1C}" destId="{88FDA9A3-FA77-4753-B9ED-C1916B4B2836}" srcOrd="0" destOrd="3" presId="urn:microsoft.com/office/officeart/2005/8/layout/hList1"/>
    <dgm:cxn modelId="{D378B1CA-7E45-44DF-A068-D390CEEFF675}" type="presOf" srcId="{8C9F2363-4CAF-487B-A378-7F3EDD2FB2E4}" destId="{4949C049-D54C-4BED-8B57-E868D06CAE0F}" srcOrd="0" destOrd="0" presId="urn:microsoft.com/office/officeart/2005/8/layout/hList1"/>
    <dgm:cxn modelId="{4D1726D2-E20A-49DD-8EC3-CF66EC83D442}" srcId="{68183680-ED1D-486D-B72F-2D46F29CE3D6}" destId="{8ED66621-2F9A-4F8C-8795-1B0FFEEEE914}" srcOrd="1" destOrd="0" parTransId="{3146F23B-951D-4EBB-8D16-F9BD35ACA58B}" sibTransId="{AB1FE8DD-B621-40EE-BFD8-E2BEFCBCA6BC}"/>
    <dgm:cxn modelId="{AC6260D2-838F-4F6A-8EA2-2E831DD1BEF9}" type="presOf" srcId="{A49F6882-5F0B-43D6-B190-CD188C0B0D18}" destId="{27A577C5-A03F-4C7D-881D-91B04E72490E}" srcOrd="0" destOrd="1" presId="urn:microsoft.com/office/officeart/2005/8/layout/hList1"/>
    <dgm:cxn modelId="{C0641DE4-2DCA-42C7-9AD9-2194C8786F3D}" type="presOf" srcId="{C229C304-E10E-4BBA-89E0-7405F5190BA0}" destId="{D0F477A9-6C49-41E4-AC06-AAD581AF14B0}" srcOrd="0" destOrd="0" presId="urn:microsoft.com/office/officeart/2005/8/layout/hList1"/>
    <dgm:cxn modelId="{F73855E5-B91B-44FC-BF60-280279D8FAA5}" type="presOf" srcId="{70668F48-561D-4D1B-A046-547E32700293}" destId="{88FDA9A3-FA77-4753-B9ED-C1916B4B2836}" srcOrd="0" destOrd="0" presId="urn:microsoft.com/office/officeart/2005/8/layout/hList1"/>
    <dgm:cxn modelId="{22600DE9-C5A3-41B4-BE20-BC141E8C4A6A}" type="presOf" srcId="{9FB4ADF7-1B76-4738-B6C5-6CCC8C10B5D6}" destId="{88FDA9A3-FA77-4753-B9ED-C1916B4B2836}" srcOrd="0" destOrd="2" presId="urn:microsoft.com/office/officeart/2005/8/layout/hList1"/>
    <dgm:cxn modelId="{E82E98EB-B19E-47DB-A01A-15200415BBFF}" type="presOf" srcId="{F2E4C73F-D0DD-407B-B022-4A08B04A85EF}" destId="{108A2EDF-F10C-4C05-A785-290478132850}" srcOrd="0" destOrd="0" presId="urn:microsoft.com/office/officeart/2005/8/layout/hList1"/>
    <dgm:cxn modelId="{1831B7F0-0998-4A35-A991-A136A759553D}" type="presOf" srcId="{4E9FFA1D-742E-4751-8102-9F98F468E32C}" destId="{BB5F6B3C-7463-4918-AD6A-9AFD97BB0DFB}" srcOrd="0" destOrd="0" presId="urn:microsoft.com/office/officeart/2005/8/layout/hList1"/>
    <dgm:cxn modelId="{72A084F1-DF33-4EA9-8822-5DC72BBD9493}" srcId="{68183680-ED1D-486D-B72F-2D46F29CE3D6}" destId="{D8B6F5BF-7BA2-41CA-83A9-296E96B1C66B}" srcOrd="3" destOrd="0" parTransId="{96D81BB5-77A9-45E0-8CA0-DE68127E184B}" sibTransId="{95E1861E-B06B-4D3C-8157-AE014C4D0FA7}"/>
    <dgm:cxn modelId="{9FAC72F5-46A2-44A0-882E-7BED53647C80}" srcId="{68183680-ED1D-486D-B72F-2D46F29CE3D6}" destId="{83C3AB6F-9F60-4115-8D7B-CAE8A76054C9}" srcOrd="2" destOrd="0" parTransId="{83D2461C-F6DA-4DFC-93B8-BDBF8F941B73}" sibTransId="{3F474220-830D-45A1-82A6-7553D9456881}"/>
    <dgm:cxn modelId="{DFF8B0FC-1711-4314-9C28-A3CC800DDF61}" srcId="{B1B7B4F2-2772-471B-8F7C-B8C7B210622E}" destId="{195094F1-6564-4719-8F21-F75859E8E4A0}" srcOrd="0" destOrd="0" parTransId="{28847085-77EE-4D3C-824F-6DF2E82428E2}" sibTransId="{58925C16-6E5D-4CAA-BFB6-2FABF1D8B333}"/>
    <dgm:cxn modelId="{26497338-7132-4EE7-8271-40390E03C19D}" type="presParOf" srcId="{6B44C28F-B2A3-40FF-B805-9BCDC6377281}" destId="{F28C632E-F246-4B04-A98B-47F442A97F28}" srcOrd="0" destOrd="0" presId="urn:microsoft.com/office/officeart/2005/8/layout/hList1"/>
    <dgm:cxn modelId="{A41A775A-E2FC-4DA3-8D46-E3308C97A71B}" type="presParOf" srcId="{F28C632E-F246-4B04-A98B-47F442A97F28}" destId="{108A2EDF-F10C-4C05-A785-290478132850}" srcOrd="0" destOrd="0" presId="urn:microsoft.com/office/officeart/2005/8/layout/hList1"/>
    <dgm:cxn modelId="{693287F2-21D7-488B-9417-861157C957E7}" type="presParOf" srcId="{F28C632E-F246-4B04-A98B-47F442A97F28}" destId="{4949C049-D54C-4BED-8B57-E868D06CAE0F}" srcOrd="1" destOrd="0" presId="urn:microsoft.com/office/officeart/2005/8/layout/hList1"/>
    <dgm:cxn modelId="{2EE12F25-F2B4-4C98-9D88-50CBC00068B8}" type="presParOf" srcId="{6B44C28F-B2A3-40FF-B805-9BCDC6377281}" destId="{5938718D-6F33-45ED-9604-815F6EFFD38D}" srcOrd="1" destOrd="0" presId="urn:microsoft.com/office/officeart/2005/8/layout/hList1"/>
    <dgm:cxn modelId="{54C528FB-8D91-4E12-8C4A-EBEBA5A2B4B4}" type="presParOf" srcId="{6B44C28F-B2A3-40FF-B805-9BCDC6377281}" destId="{32F0FE2B-64DC-4DA0-8406-BE430E9AA89E}" srcOrd="2" destOrd="0" presId="urn:microsoft.com/office/officeart/2005/8/layout/hList1"/>
    <dgm:cxn modelId="{CE28B7F9-11F3-446F-A738-26248F523526}" type="presParOf" srcId="{32F0FE2B-64DC-4DA0-8406-BE430E9AA89E}" destId="{C4474915-49E5-4FCD-8EAC-37158260956D}" srcOrd="0" destOrd="0" presId="urn:microsoft.com/office/officeart/2005/8/layout/hList1"/>
    <dgm:cxn modelId="{998256C0-62FE-4943-9E55-E32BEB9A1BA4}" type="presParOf" srcId="{32F0FE2B-64DC-4DA0-8406-BE430E9AA89E}" destId="{27A577C5-A03F-4C7D-881D-91B04E72490E}" srcOrd="1" destOrd="0" presId="urn:microsoft.com/office/officeart/2005/8/layout/hList1"/>
    <dgm:cxn modelId="{00416D63-98F6-40B9-9E66-2D8ED222E60B}" type="presParOf" srcId="{6B44C28F-B2A3-40FF-B805-9BCDC6377281}" destId="{A8A27F69-4D71-4C1A-8115-6384C6AC8747}" srcOrd="3" destOrd="0" presId="urn:microsoft.com/office/officeart/2005/8/layout/hList1"/>
    <dgm:cxn modelId="{0CDB4814-FAA9-4A1D-819F-54F5DD3FC219}" type="presParOf" srcId="{6B44C28F-B2A3-40FF-B805-9BCDC6377281}" destId="{64AF8AA2-A6E3-4153-8245-EC1AE68B4E89}" srcOrd="4" destOrd="0" presId="urn:microsoft.com/office/officeart/2005/8/layout/hList1"/>
    <dgm:cxn modelId="{EAA67B95-B127-4098-AE77-AAA5B6DFD3AD}" type="presParOf" srcId="{64AF8AA2-A6E3-4153-8245-EC1AE68B4E89}" destId="{8C6027F8-CB1E-4DBF-9AE4-9F3FE15CFD82}" srcOrd="0" destOrd="0" presId="urn:microsoft.com/office/officeart/2005/8/layout/hList1"/>
    <dgm:cxn modelId="{EB8043F2-4D84-4FF3-8ED4-764E28614CA3}" type="presParOf" srcId="{64AF8AA2-A6E3-4153-8245-EC1AE68B4E89}" destId="{88FDA9A3-FA77-4753-B9ED-C1916B4B2836}" srcOrd="1" destOrd="0" presId="urn:microsoft.com/office/officeart/2005/8/layout/hList1"/>
    <dgm:cxn modelId="{50A65341-93B1-440D-A61F-4C1CD723AEEC}" type="presParOf" srcId="{6B44C28F-B2A3-40FF-B805-9BCDC6377281}" destId="{0F37FEEF-FBE9-4C3E-90D3-DF07106F33A0}" srcOrd="5" destOrd="0" presId="urn:microsoft.com/office/officeart/2005/8/layout/hList1"/>
    <dgm:cxn modelId="{C2B2CE2B-22D4-45A3-8C07-BE7F5A80371A}" type="presParOf" srcId="{6B44C28F-B2A3-40FF-B805-9BCDC6377281}" destId="{1D7F675F-9B2F-43C1-AA14-6831FE6F1A4D}" srcOrd="6" destOrd="0" presId="urn:microsoft.com/office/officeart/2005/8/layout/hList1"/>
    <dgm:cxn modelId="{72C61A18-DC3B-45DF-8F1D-39CC8796F276}" type="presParOf" srcId="{1D7F675F-9B2F-43C1-AA14-6831FE6F1A4D}" destId="{95275A38-4ABD-4F27-B79E-F71CFDA5E79C}" srcOrd="0" destOrd="0" presId="urn:microsoft.com/office/officeart/2005/8/layout/hList1"/>
    <dgm:cxn modelId="{0D3B55E6-B837-44C7-85FB-0B7319872218}" type="presParOf" srcId="{1D7F675F-9B2F-43C1-AA14-6831FE6F1A4D}" destId="{B0ACD52E-56F1-4230-955B-D07454313FA8}" srcOrd="1" destOrd="0" presId="urn:microsoft.com/office/officeart/2005/8/layout/hList1"/>
    <dgm:cxn modelId="{CF6F840F-4BD8-45E8-8A6D-4F19743ECE90}" type="presParOf" srcId="{6B44C28F-B2A3-40FF-B805-9BCDC6377281}" destId="{45769FF9-4250-4C46-BD11-4651F8B4E0E5}" srcOrd="7" destOrd="0" presId="urn:microsoft.com/office/officeart/2005/8/layout/hList1"/>
    <dgm:cxn modelId="{AA3BE98C-DC6A-4F3B-AC18-D61563644902}" type="presParOf" srcId="{6B44C28F-B2A3-40FF-B805-9BCDC6377281}" destId="{15077187-0061-47DD-A60F-CFDD8238EE41}" srcOrd="8" destOrd="0" presId="urn:microsoft.com/office/officeart/2005/8/layout/hList1"/>
    <dgm:cxn modelId="{6CCD80DF-8028-4FE2-BB00-36BF5A1EB510}" type="presParOf" srcId="{15077187-0061-47DD-A60F-CFDD8238EE41}" destId="{D0F477A9-6C49-41E4-AC06-AAD581AF14B0}" srcOrd="0" destOrd="0" presId="urn:microsoft.com/office/officeart/2005/8/layout/hList1"/>
    <dgm:cxn modelId="{21D24D0A-686A-46AD-A665-0001744044C1}" type="presParOf" srcId="{15077187-0061-47DD-A60F-CFDD8238EE41}" destId="{BB5F6B3C-7463-4918-AD6A-9AFD97BB0D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4187ED-47E5-44A3-882D-02803AAF226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2E4C73F-D0DD-407B-B022-4A08B04A85EF}">
      <dgm:prSet phldrT="[Text]"/>
      <dgm:spPr/>
      <dgm:t>
        <a:bodyPr/>
        <a:lstStyle/>
        <a:p>
          <a:r>
            <a:rPr lang="en-US" b="1">
              <a:latin typeface="Cambria"/>
              <a:ea typeface="Calibri"/>
              <a:cs typeface="Calibri"/>
            </a:rPr>
            <a:t>Target Audience</a:t>
          </a:r>
        </a:p>
      </dgm:t>
    </dgm:pt>
    <dgm:pt modelId="{B3A3066B-E8D6-4637-96FF-EFBB45EC3043}" type="parTrans" cxnId="{9126EDC3-9050-41C8-BCB8-9E6C7B698776}">
      <dgm:prSet/>
      <dgm:spPr/>
      <dgm:t>
        <a:bodyPr/>
        <a:lstStyle/>
        <a:p>
          <a:endParaRPr lang="en-US"/>
        </a:p>
      </dgm:t>
    </dgm:pt>
    <dgm:pt modelId="{9C91C5F8-6E41-47B7-8FD2-8F50BDC7D2F6}" type="sibTrans" cxnId="{9126EDC3-9050-41C8-BCB8-9E6C7B698776}">
      <dgm:prSet/>
      <dgm:spPr/>
      <dgm:t>
        <a:bodyPr/>
        <a:lstStyle/>
        <a:p>
          <a:endParaRPr lang="en-US"/>
        </a:p>
      </dgm:t>
    </dgm:pt>
    <dgm:pt modelId="{B1B7B4F2-2772-471B-8F7C-B8C7B210622E}">
      <dgm:prSet phldrT="[Text]"/>
      <dgm:spPr/>
      <dgm:t>
        <a:bodyPr/>
        <a:lstStyle/>
        <a:p>
          <a:r>
            <a:rPr lang="en-US" b="1">
              <a:latin typeface="Cambria"/>
              <a:ea typeface="Calibri"/>
              <a:cs typeface="Calibri"/>
            </a:rPr>
            <a:t>Anticipated Deliverables</a:t>
          </a:r>
        </a:p>
      </dgm:t>
    </dgm:pt>
    <dgm:pt modelId="{3B43F487-A306-4A2D-BACD-DA2D08E579F8}" type="parTrans" cxnId="{F62EB344-C658-46AF-87F6-3EEA8B8B8637}">
      <dgm:prSet/>
      <dgm:spPr/>
      <dgm:t>
        <a:bodyPr/>
        <a:lstStyle/>
        <a:p>
          <a:endParaRPr lang="en-US"/>
        </a:p>
      </dgm:t>
    </dgm:pt>
    <dgm:pt modelId="{1479F19D-F04A-4832-89AA-8A52188C714A}" type="sibTrans" cxnId="{F62EB344-C658-46AF-87F6-3EEA8B8B8637}">
      <dgm:prSet/>
      <dgm:spPr/>
      <dgm:t>
        <a:bodyPr/>
        <a:lstStyle/>
        <a:p>
          <a:endParaRPr lang="en-US"/>
        </a:p>
      </dgm:t>
    </dgm:pt>
    <dgm:pt modelId="{D80502A7-36B9-47F8-96C1-341D26FA55B0}">
      <dgm:prSet phldrT="[Text]"/>
      <dgm:spPr/>
      <dgm:t>
        <a:bodyPr/>
        <a:lstStyle/>
        <a:p>
          <a:r>
            <a:rPr lang="en-US" b="1">
              <a:latin typeface="Cambria"/>
              <a:ea typeface="Calibri"/>
              <a:cs typeface="Calibri"/>
            </a:rPr>
            <a:t>Relevant Dates</a:t>
          </a:r>
        </a:p>
      </dgm:t>
    </dgm:pt>
    <dgm:pt modelId="{7BD117AA-8524-44AD-90D8-0401E172A7B1}" type="parTrans" cxnId="{7002576F-A292-442F-BCA2-6BE9DF8088E0}">
      <dgm:prSet/>
      <dgm:spPr/>
      <dgm:t>
        <a:bodyPr/>
        <a:lstStyle/>
        <a:p>
          <a:endParaRPr lang="en-US"/>
        </a:p>
      </dgm:t>
    </dgm:pt>
    <dgm:pt modelId="{6E3B98C8-432A-49AA-9725-D33FC4895450}" type="sibTrans" cxnId="{7002576F-A292-442F-BCA2-6BE9DF8088E0}">
      <dgm:prSet/>
      <dgm:spPr/>
      <dgm:t>
        <a:bodyPr/>
        <a:lstStyle/>
        <a:p>
          <a:endParaRPr lang="en-US"/>
        </a:p>
      </dgm:t>
    </dgm:pt>
    <dgm:pt modelId="{68183680-ED1D-486D-B72F-2D46F29CE3D6}">
      <dgm:prSet phldrT="[Text]"/>
      <dgm:spPr/>
      <dgm:t>
        <a:bodyPr/>
        <a:lstStyle/>
        <a:p>
          <a:r>
            <a:rPr lang="en-US" b="1">
              <a:latin typeface="Cambria"/>
              <a:ea typeface="Calibri"/>
              <a:cs typeface="Calibri"/>
            </a:rPr>
            <a:t>Evaluation Metrics</a:t>
          </a:r>
        </a:p>
      </dgm:t>
    </dgm:pt>
    <dgm:pt modelId="{102A0EF7-ED98-4885-AADF-C1108723D322}" type="parTrans" cxnId="{8459A125-45C9-491D-9798-E3C42CA2B35E}">
      <dgm:prSet/>
      <dgm:spPr/>
      <dgm:t>
        <a:bodyPr/>
        <a:lstStyle/>
        <a:p>
          <a:endParaRPr lang="en-US"/>
        </a:p>
      </dgm:t>
    </dgm:pt>
    <dgm:pt modelId="{0B6B3D56-2EAB-4727-A3A0-973E6A1B437D}" type="sibTrans" cxnId="{8459A125-45C9-491D-9798-E3C42CA2B35E}">
      <dgm:prSet/>
      <dgm:spPr/>
      <dgm:t>
        <a:bodyPr/>
        <a:lstStyle/>
        <a:p>
          <a:endParaRPr lang="en-US"/>
        </a:p>
      </dgm:t>
    </dgm:pt>
    <dgm:pt modelId="{C229C304-E10E-4BBA-89E0-7405F5190BA0}">
      <dgm:prSet phldrT="[Text]"/>
      <dgm:spPr/>
      <dgm:t>
        <a:bodyPr/>
        <a:lstStyle/>
        <a:p>
          <a:r>
            <a:rPr lang="en-US" b="1">
              <a:latin typeface="Cambria"/>
              <a:ea typeface="Calibri"/>
              <a:cs typeface="Calibri"/>
            </a:rPr>
            <a:t>Key Site Contacts</a:t>
          </a:r>
        </a:p>
      </dgm:t>
    </dgm:pt>
    <dgm:pt modelId="{A9CA05D4-3BDC-4A0F-BEA6-5B8F247D2858}" type="parTrans" cxnId="{4617372D-BFC4-4701-9F59-8A0C576DE367}">
      <dgm:prSet/>
      <dgm:spPr/>
      <dgm:t>
        <a:bodyPr/>
        <a:lstStyle/>
        <a:p>
          <a:endParaRPr lang="en-US"/>
        </a:p>
      </dgm:t>
    </dgm:pt>
    <dgm:pt modelId="{BEEE95F1-43B9-4662-9F6B-31DFB41B8DCA}" type="sibTrans" cxnId="{4617372D-BFC4-4701-9F59-8A0C576DE367}">
      <dgm:prSet/>
      <dgm:spPr/>
      <dgm:t>
        <a:bodyPr/>
        <a:lstStyle/>
        <a:p>
          <a:endParaRPr lang="en-US"/>
        </a:p>
      </dgm:t>
    </dgm:pt>
    <dgm:pt modelId="{8C9F2363-4CAF-487B-A378-7F3EDD2FB2E4}">
      <dgm:prSet phldrT="[Text]"/>
      <dgm:spPr/>
      <dgm:t>
        <a:bodyPr/>
        <a:lstStyle/>
        <a:p>
          <a:r>
            <a:rPr lang="en-US">
              <a:latin typeface="Cambria"/>
              <a:ea typeface="Calibri"/>
              <a:cs typeface="Calibri"/>
            </a:rPr>
            <a:t>Youth under the age of 21</a:t>
          </a:r>
        </a:p>
      </dgm:t>
    </dgm:pt>
    <dgm:pt modelId="{A107AC3F-85FD-4232-BE06-FF649FD7E1CC}" type="parTrans" cxnId="{E1300E56-CAB4-4E72-B29F-D18F641FC0A4}">
      <dgm:prSet/>
      <dgm:spPr/>
      <dgm:t>
        <a:bodyPr/>
        <a:lstStyle/>
        <a:p>
          <a:endParaRPr lang="en-US"/>
        </a:p>
      </dgm:t>
    </dgm:pt>
    <dgm:pt modelId="{48017848-0150-4D90-9398-A4A580FB73AD}" type="sibTrans" cxnId="{E1300E56-CAB4-4E72-B29F-D18F641FC0A4}">
      <dgm:prSet/>
      <dgm:spPr/>
      <dgm:t>
        <a:bodyPr/>
        <a:lstStyle/>
        <a:p>
          <a:endParaRPr lang="en-US"/>
        </a:p>
      </dgm:t>
    </dgm:pt>
    <dgm:pt modelId="{A49F6882-5F0B-43D6-B190-CD188C0B0D18}">
      <dgm:prSet phldrT="[Text]"/>
      <dgm:spPr/>
      <dgm:t>
        <a:bodyPr/>
        <a:lstStyle/>
        <a:p>
          <a:r>
            <a:rPr lang="en-US">
              <a:latin typeface="Cambria"/>
              <a:ea typeface="Calibri"/>
              <a:cs typeface="Calibri"/>
            </a:rPr>
            <a:t>Integrated media campaign across various channels (e.g., print, television, radio, social media)</a:t>
          </a:r>
        </a:p>
      </dgm:t>
    </dgm:pt>
    <dgm:pt modelId="{8F22F68F-721B-4312-A58B-14667DC5DD07}" type="parTrans" cxnId="{C98AC219-795D-497B-9FA0-968BF0A98ADD}">
      <dgm:prSet/>
      <dgm:spPr/>
      <dgm:t>
        <a:bodyPr/>
        <a:lstStyle/>
        <a:p>
          <a:endParaRPr lang="en-US"/>
        </a:p>
      </dgm:t>
    </dgm:pt>
    <dgm:pt modelId="{32B9B62E-0853-4FC2-B45B-B73A11EF7166}" type="sibTrans" cxnId="{C98AC219-795D-497B-9FA0-968BF0A98ADD}">
      <dgm:prSet/>
      <dgm:spPr/>
      <dgm:t>
        <a:bodyPr/>
        <a:lstStyle/>
        <a:p>
          <a:endParaRPr lang="en-US"/>
        </a:p>
      </dgm:t>
    </dgm:pt>
    <dgm:pt modelId="{A0AF8A99-2AD9-419C-B149-AA567E06EF1F}">
      <dgm:prSet phldrT="[Text]"/>
      <dgm:spPr/>
      <dgm:t>
        <a:bodyPr/>
        <a:lstStyle/>
        <a:p>
          <a:r>
            <a:rPr lang="en-US">
              <a:latin typeface="Cambria"/>
              <a:ea typeface="Calibri"/>
              <a:cs typeface="Calibri"/>
            </a:rPr>
            <a:t>Awareness of cannabis &amp; HCC</a:t>
          </a:r>
        </a:p>
      </dgm:t>
    </dgm:pt>
    <dgm:pt modelId="{D4542184-72FB-40D3-88DC-275FECC96A5F}" type="parTrans" cxnId="{DD2CF3BC-66D8-47D1-8BD7-C0A1CC34345E}">
      <dgm:prSet/>
      <dgm:spPr/>
      <dgm:t>
        <a:bodyPr/>
        <a:lstStyle/>
        <a:p>
          <a:endParaRPr lang="en-US"/>
        </a:p>
      </dgm:t>
    </dgm:pt>
    <dgm:pt modelId="{20BD336C-4C2E-41B8-892E-F77B184A0E73}" type="sibTrans" cxnId="{DD2CF3BC-66D8-47D1-8BD7-C0A1CC34345E}">
      <dgm:prSet/>
      <dgm:spPr/>
      <dgm:t>
        <a:bodyPr/>
        <a:lstStyle/>
        <a:p>
          <a:endParaRPr lang="en-US"/>
        </a:p>
      </dgm:t>
    </dgm:pt>
    <dgm:pt modelId="{8ED66621-2F9A-4F8C-8795-1B0FFEEEE914}">
      <dgm:prSet phldrT="[Text]"/>
      <dgm:spPr/>
      <dgm:t>
        <a:bodyPr/>
        <a:lstStyle/>
        <a:p>
          <a:r>
            <a:rPr lang="en-US">
              <a:latin typeface="Cambria"/>
              <a:ea typeface="Calibri"/>
              <a:cs typeface="Calibri"/>
            </a:rPr>
            <a:t>Cannabis &amp; HCC use behaviors</a:t>
          </a:r>
        </a:p>
      </dgm:t>
    </dgm:pt>
    <dgm:pt modelId="{3146F23B-951D-4EBB-8D16-F9BD35ACA58B}" type="parTrans" cxnId="{4D1726D2-E20A-49DD-8EC3-CF66EC83D442}">
      <dgm:prSet/>
      <dgm:spPr/>
      <dgm:t>
        <a:bodyPr/>
        <a:lstStyle/>
        <a:p>
          <a:endParaRPr lang="en-US"/>
        </a:p>
      </dgm:t>
    </dgm:pt>
    <dgm:pt modelId="{AB1FE8DD-B621-40EE-BFD8-E2BEFCBCA6BC}" type="sibTrans" cxnId="{4D1726D2-E20A-49DD-8EC3-CF66EC83D442}">
      <dgm:prSet/>
      <dgm:spPr/>
      <dgm:t>
        <a:bodyPr/>
        <a:lstStyle/>
        <a:p>
          <a:endParaRPr lang="en-US"/>
        </a:p>
      </dgm:t>
    </dgm:pt>
    <dgm:pt modelId="{83C3AB6F-9F60-4115-8D7B-CAE8A76054C9}">
      <dgm:prSet phldrT="[Text]"/>
      <dgm:spPr/>
      <dgm:t>
        <a:bodyPr/>
        <a:lstStyle/>
        <a:p>
          <a:r>
            <a:rPr lang="en-US">
              <a:latin typeface="Cambria"/>
              <a:ea typeface="Calibri"/>
              <a:cs typeface="Calibri"/>
            </a:rPr>
            <a:t>Coping behaviors</a:t>
          </a:r>
        </a:p>
      </dgm:t>
    </dgm:pt>
    <dgm:pt modelId="{83D2461C-F6DA-4DFC-93B8-BDBF8F941B73}" type="parTrans" cxnId="{9FAC72F5-46A2-44A0-882E-7BED53647C80}">
      <dgm:prSet/>
      <dgm:spPr/>
      <dgm:t>
        <a:bodyPr/>
        <a:lstStyle/>
        <a:p>
          <a:endParaRPr lang="en-US"/>
        </a:p>
      </dgm:t>
    </dgm:pt>
    <dgm:pt modelId="{3F474220-830D-45A1-82A6-7553D9456881}" type="sibTrans" cxnId="{9FAC72F5-46A2-44A0-882E-7BED53647C80}">
      <dgm:prSet/>
      <dgm:spPr/>
      <dgm:t>
        <a:bodyPr/>
        <a:lstStyle/>
        <a:p>
          <a:endParaRPr lang="en-US"/>
        </a:p>
      </dgm:t>
    </dgm:pt>
    <dgm:pt modelId="{70668F48-561D-4D1B-A046-547E32700293}">
      <dgm:prSet phldrT="[Text]"/>
      <dgm:spPr/>
      <dgm:t>
        <a:bodyPr/>
        <a:lstStyle/>
        <a:p>
          <a:r>
            <a:rPr lang="en-US">
              <a:latin typeface="Cambria"/>
              <a:ea typeface="Calibri"/>
              <a:cs typeface="Calibri"/>
            </a:rPr>
            <a:t>Advertising strategy – March 2024</a:t>
          </a:r>
        </a:p>
      </dgm:t>
    </dgm:pt>
    <dgm:pt modelId="{359A6AF3-3031-4B52-8B34-4A69A8E3BE5B}" type="parTrans" cxnId="{68DC2239-95E5-453B-87AB-3F95E50931C3}">
      <dgm:prSet/>
      <dgm:spPr/>
      <dgm:t>
        <a:bodyPr/>
        <a:lstStyle/>
        <a:p>
          <a:endParaRPr lang="en-US"/>
        </a:p>
      </dgm:t>
    </dgm:pt>
    <dgm:pt modelId="{20615249-B484-4558-8DA9-403A03DB7B15}" type="sibTrans" cxnId="{68DC2239-95E5-453B-87AB-3F95E50931C3}">
      <dgm:prSet/>
      <dgm:spPr/>
      <dgm:t>
        <a:bodyPr/>
        <a:lstStyle/>
        <a:p>
          <a:endParaRPr lang="en-US"/>
        </a:p>
      </dgm:t>
    </dgm:pt>
    <dgm:pt modelId="{4E9FFA1D-742E-4751-8102-9F98F468E32C}">
      <dgm:prSet phldrT="[Text]"/>
      <dgm:spPr/>
      <dgm:t>
        <a:bodyPr/>
        <a:lstStyle/>
        <a:p>
          <a:r>
            <a:rPr lang="en-US">
              <a:latin typeface="Cambria"/>
              <a:ea typeface="Calibri"/>
              <a:cs typeface="Calibri"/>
            </a:rPr>
            <a:t>James Corbett, Principal</a:t>
          </a:r>
        </a:p>
      </dgm:t>
    </dgm:pt>
    <dgm:pt modelId="{6BE8BBF0-C14B-41A7-90DE-8829F86370AA}" type="parTrans" cxnId="{E4B1F42F-3B1E-4174-9D83-3A46EB446A0C}">
      <dgm:prSet/>
      <dgm:spPr/>
      <dgm:t>
        <a:bodyPr/>
        <a:lstStyle/>
        <a:p>
          <a:endParaRPr lang="en-US"/>
        </a:p>
      </dgm:t>
    </dgm:pt>
    <dgm:pt modelId="{2E0A978B-0DDE-4D3A-9680-0373BE8D0EB7}" type="sibTrans" cxnId="{E4B1F42F-3B1E-4174-9D83-3A46EB446A0C}">
      <dgm:prSet/>
      <dgm:spPr/>
      <dgm:t>
        <a:bodyPr/>
        <a:lstStyle/>
        <a:p>
          <a:endParaRPr lang="en-US"/>
        </a:p>
      </dgm:t>
    </dgm:pt>
    <dgm:pt modelId="{C78203AB-5609-4462-98DE-8CC66C37FA89}">
      <dgm:prSet phldrT="[Text]"/>
      <dgm:spPr/>
      <dgm:t>
        <a:bodyPr/>
        <a:lstStyle/>
        <a:p>
          <a:r>
            <a:rPr lang="en-US">
              <a:latin typeface="Cambria"/>
              <a:ea typeface="Calibri"/>
              <a:cs typeface="Calibri"/>
            </a:rPr>
            <a:t>Pregnant and parenting people</a:t>
          </a:r>
        </a:p>
      </dgm:t>
    </dgm:pt>
    <dgm:pt modelId="{769AD4DD-9C63-49C9-AF89-B2FDCA81E2F4}" type="parTrans" cxnId="{72D8AF67-C4C6-4472-BE4C-C2D8BE31B2D3}">
      <dgm:prSet/>
      <dgm:spPr/>
      <dgm:t>
        <a:bodyPr/>
        <a:lstStyle/>
        <a:p>
          <a:endParaRPr lang="en-US"/>
        </a:p>
      </dgm:t>
    </dgm:pt>
    <dgm:pt modelId="{FD2610E0-E3EC-49E7-B854-C92224E719A1}" type="sibTrans" cxnId="{72D8AF67-C4C6-4472-BE4C-C2D8BE31B2D3}">
      <dgm:prSet/>
      <dgm:spPr/>
      <dgm:t>
        <a:bodyPr/>
        <a:lstStyle/>
        <a:p>
          <a:endParaRPr lang="en-US"/>
        </a:p>
      </dgm:t>
    </dgm:pt>
    <dgm:pt modelId="{18D43D25-E535-4F00-B1FA-0ADFFE4C99A6}">
      <dgm:prSet phldrT="[Text]"/>
      <dgm:spPr/>
      <dgm:t>
        <a:bodyPr/>
        <a:lstStyle/>
        <a:p>
          <a:r>
            <a:rPr lang="en-US">
              <a:latin typeface="Cambria"/>
              <a:ea typeface="Calibri"/>
              <a:cs typeface="Calibri"/>
            </a:rPr>
            <a:t>Parents and trusted adults of youth</a:t>
          </a:r>
        </a:p>
      </dgm:t>
    </dgm:pt>
    <dgm:pt modelId="{77012EF6-EA60-4A2D-8F5F-B0381A9D5C53}" type="parTrans" cxnId="{51A56967-FA92-49A1-AA9F-E8C3289DC3AB}">
      <dgm:prSet/>
      <dgm:spPr/>
      <dgm:t>
        <a:bodyPr/>
        <a:lstStyle/>
        <a:p>
          <a:endParaRPr lang="en-US"/>
        </a:p>
      </dgm:t>
    </dgm:pt>
    <dgm:pt modelId="{CD9FDB7C-34B4-452A-8741-47ABF1359AE5}" type="sibTrans" cxnId="{51A56967-FA92-49A1-AA9F-E8C3289DC3AB}">
      <dgm:prSet/>
      <dgm:spPr/>
      <dgm:t>
        <a:bodyPr/>
        <a:lstStyle/>
        <a:p>
          <a:endParaRPr lang="en-US"/>
        </a:p>
      </dgm:t>
    </dgm:pt>
    <dgm:pt modelId="{D8B6F5BF-7BA2-41CA-83A9-296E96B1C66B}">
      <dgm:prSet phldrT="[Text]"/>
      <dgm:spPr/>
      <dgm:t>
        <a:bodyPr/>
        <a:lstStyle/>
        <a:p>
          <a:r>
            <a:rPr lang="en-US">
              <a:latin typeface="Cambria"/>
              <a:ea typeface="Calibri"/>
              <a:cs typeface="Calibri"/>
            </a:rPr>
            <a:t>Engagement metrics (e.g., impressions per channel)</a:t>
          </a:r>
        </a:p>
      </dgm:t>
    </dgm:pt>
    <dgm:pt modelId="{96D81BB5-77A9-45E0-8CA0-DE68127E184B}" type="parTrans" cxnId="{72A084F1-DF33-4EA9-8822-5DC72BBD9493}">
      <dgm:prSet/>
      <dgm:spPr/>
      <dgm:t>
        <a:bodyPr/>
        <a:lstStyle/>
        <a:p>
          <a:endParaRPr lang="en-US"/>
        </a:p>
      </dgm:t>
    </dgm:pt>
    <dgm:pt modelId="{95E1861E-B06B-4D3C-8157-AE014C4D0FA7}" type="sibTrans" cxnId="{72A084F1-DF33-4EA9-8822-5DC72BBD9493}">
      <dgm:prSet/>
      <dgm:spPr/>
      <dgm:t>
        <a:bodyPr/>
        <a:lstStyle/>
        <a:p>
          <a:endParaRPr lang="en-US"/>
        </a:p>
      </dgm:t>
    </dgm:pt>
    <dgm:pt modelId="{180141C2-5762-4DCE-A84F-56BB22DBB508}">
      <dgm:prSet phldrT="[Text]"/>
      <dgm:spPr/>
      <dgm:t>
        <a:bodyPr/>
        <a:lstStyle/>
        <a:p>
          <a:r>
            <a:rPr lang="en-US">
              <a:latin typeface="Cambria"/>
              <a:ea typeface="Calibri"/>
              <a:cs typeface="Calibri"/>
            </a:rPr>
            <a:t>Elise Plakke, Executive Creative Director</a:t>
          </a:r>
        </a:p>
      </dgm:t>
    </dgm:pt>
    <dgm:pt modelId="{CE1C5794-C656-434A-B318-97E1CEABDF1F}" type="parTrans" cxnId="{52D3FD6E-A30A-4DF0-AB69-7871F0CAF1D2}">
      <dgm:prSet/>
      <dgm:spPr/>
      <dgm:t>
        <a:bodyPr/>
        <a:lstStyle/>
        <a:p>
          <a:endParaRPr lang="en-US"/>
        </a:p>
      </dgm:t>
    </dgm:pt>
    <dgm:pt modelId="{109C7FC8-47D3-473F-8216-1F19B8612BC5}" type="sibTrans" cxnId="{52D3FD6E-A30A-4DF0-AB69-7871F0CAF1D2}">
      <dgm:prSet/>
      <dgm:spPr/>
      <dgm:t>
        <a:bodyPr/>
        <a:lstStyle/>
        <a:p>
          <a:endParaRPr lang="en-US"/>
        </a:p>
      </dgm:t>
    </dgm:pt>
    <dgm:pt modelId="{C02B3BFF-3741-49F9-A613-4FCC0D1C54D6}">
      <dgm:prSet phldrT="[Text]"/>
      <dgm:spPr/>
      <dgm:t>
        <a:bodyPr/>
        <a:lstStyle/>
        <a:p>
          <a:r>
            <a:rPr lang="en-US">
              <a:latin typeface="Cambria"/>
              <a:ea typeface="Calibri"/>
              <a:cs typeface="Calibri"/>
            </a:rPr>
            <a:t>Devin Hatchett, Public Health Consultant &amp; Communications Specialist</a:t>
          </a:r>
        </a:p>
      </dgm:t>
    </dgm:pt>
    <dgm:pt modelId="{6DB1162A-8E38-4780-8B5F-850CA1AFD384}" type="parTrans" cxnId="{1B93E980-F0DD-4BF4-B0DC-AD8A5C4A192B}">
      <dgm:prSet/>
      <dgm:spPr/>
      <dgm:t>
        <a:bodyPr/>
        <a:lstStyle/>
        <a:p>
          <a:endParaRPr lang="en-US"/>
        </a:p>
      </dgm:t>
    </dgm:pt>
    <dgm:pt modelId="{BED2034B-3F9B-4D64-894F-FAE3B0147772}" type="sibTrans" cxnId="{1B93E980-F0DD-4BF4-B0DC-AD8A5C4A192B}">
      <dgm:prSet/>
      <dgm:spPr/>
      <dgm:t>
        <a:bodyPr/>
        <a:lstStyle/>
        <a:p>
          <a:endParaRPr lang="en-US"/>
        </a:p>
      </dgm:t>
    </dgm:pt>
    <dgm:pt modelId="{D948AED4-11E8-47B7-9CBD-10C5B615AEA5}">
      <dgm:prSet/>
      <dgm:spPr/>
      <dgm:t>
        <a:bodyPr/>
        <a:lstStyle/>
        <a:p>
          <a:r>
            <a:rPr lang="en-US">
              <a:latin typeface="Cambria"/>
              <a:ea typeface="Calibri"/>
              <a:cs typeface="Calibri"/>
            </a:rPr>
            <a:t>Content dissemination – May &amp; June 2024</a:t>
          </a:r>
        </a:p>
      </dgm:t>
    </dgm:pt>
    <dgm:pt modelId="{30F6B4F1-8F37-46C7-B2F9-8A8A89B65B6A}" type="parTrans" cxnId="{0960940C-4FE9-4C08-B531-9A8739850851}">
      <dgm:prSet/>
      <dgm:spPr/>
      <dgm:t>
        <a:bodyPr/>
        <a:lstStyle/>
        <a:p>
          <a:endParaRPr lang="en-US"/>
        </a:p>
      </dgm:t>
    </dgm:pt>
    <dgm:pt modelId="{6D2E6A5A-460F-4F03-9618-ED54EB547F61}" type="sibTrans" cxnId="{0960940C-4FE9-4C08-B531-9A8739850851}">
      <dgm:prSet/>
      <dgm:spPr/>
      <dgm:t>
        <a:bodyPr/>
        <a:lstStyle/>
        <a:p>
          <a:endParaRPr lang="en-US"/>
        </a:p>
      </dgm:t>
    </dgm:pt>
    <dgm:pt modelId="{8AC7C683-40D8-4653-8D4B-54A3219A030A}">
      <dgm:prSet phldrT="[Text]"/>
      <dgm:spPr/>
      <dgm:t>
        <a:bodyPr/>
        <a:lstStyle/>
        <a:p>
          <a:r>
            <a:rPr lang="en-US">
              <a:latin typeface="Cambria"/>
              <a:ea typeface="Calibri"/>
              <a:cs typeface="Calibri"/>
            </a:rPr>
            <a:t>Promotional marketing for all programs</a:t>
          </a:r>
        </a:p>
      </dgm:t>
    </dgm:pt>
    <dgm:pt modelId="{0EE4255F-802E-4B50-BBDF-3A7DB97ABA7A}" type="parTrans" cxnId="{22E4A307-1036-4E1A-A343-EC11CD66AE3D}">
      <dgm:prSet/>
      <dgm:spPr/>
      <dgm:t>
        <a:bodyPr/>
        <a:lstStyle/>
        <a:p>
          <a:endParaRPr lang="en-US"/>
        </a:p>
      </dgm:t>
    </dgm:pt>
    <dgm:pt modelId="{A08F2A82-5F61-4502-8D53-CBC952D1F082}" type="sibTrans" cxnId="{22E4A307-1036-4E1A-A343-EC11CD66AE3D}">
      <dgm:prSet/>
      <dgm:spPr/>
      <dgm:t>
        <a:bodyPr/>
        <a:lstStyle/>
        <a:p>
          <a:endParaRPr lang="en-US"/>
        </a:p>
      </dgm:t>
    </dgm:pt>
    <dgm:pt modelId="{4AE6376D-0272-4836-A48E-6BE3AACD0CAD}">
      <dgm:prSet phldrT="[Text]"/>
      <dgm:spPr/>
      <dgm:t>
        <a:bodyPr/>
        <a:lstStyle/>
        <a:p>
          <a:r>
            <a:rPr lang="en-US">
              <a:latin typeface="Cambria"/>
              <a:ea typeface="Calibri"/>
              <a:cs typeface="Calibri"/>
            </a:rPr>
            <a:t>Content drafts – April 2024</a:t>
          </a:r>
        </a:p>
      </dgm:t>
    </dgm:pt>
    <dgm:pt modelId="{257BDC63-BC62-45A1-961C-05BE4B34BF18}" type="parTrans" cxnId="{2F007AB8-9751-4974-9B8D-F4304D9A1EDD}">
      <dgm:prSet/>
      <dgm:spPr/>
      <dgm:t>
        <a:bodyPr/>
        <a:lstStyle/>
        <a:p>
          <a:endParaRPr lang="en-US"/>
        </a:p>
      </dgm:t>
    </dgm:pt>
    <dgm:pt modelId="{A63B1446-2976-4175-87A4-2493CA2C3A70}" type="sibTrans" cxnId="{2F007AB8-9751-4974-9B8D-F4304D9A1EDD}">
      <dgm:prSet/>
      <dgm:spPr/>
      <dgm:t>
        <a:bodyPr/>
        <a:lstStyle/>
        <a:p>
          <a:endParaRPr lang="en-US"/>
        </a:p>
      </dgm:t>
    </dgm:pt>
    <dgm:pt modelId="{6B44C28F-B2A3-40FF-B805-9BCDC6377281}" type="pres">
      <dgm:prSet presAssocID="{F04187ED-47E5-44A3-882D-02803AAF226D}" presName="Name0" presStyleCnt="0">
        <dgm:presLayoutVars>
          <dgm:dir/>
          <dgm:animLvl val="lvl"/>
          <dgm:resizeHandles val="exact"/>
        </dgm:presLayoutVars>
      </dgm:prSet>
      <dgm:spPr/>
    </dgm:pt>
    <dgm:pt modelId="{F28C632E-F246-4B04-A98B-47F442A97F28}" type="pres">
      <dgm:prSet presAssocID="{F2E4C73F-D0DD-407B-B022-4A08B04A85EF}" presName="composite" presStyleCnt="0"/>
      <dgm:spPr/>
    </dgm:pt>
    <dgm:pt modelId="{108A2EDF-F10C-4C05-A785-290478132850}" type="pres">
      <dgm:prSet presAssocID="{F2E4C73F-D0DD-407B-B022-4A08B04A85EF}" presName="parTx" presStyleLbl="alignNode1" presStyleIdx="0" presStyleCnt="5">
        <dgm:presLayoutVars>
          <dgm:chMax val="0"/>
          <dgm:chPref val="0"/>
          <dgm:bulletEnabled val="1"/>
        </dgm:presLayoutVars>
      </dgm:prSet>
      <dgm:spPr/>
    </dgm:pt>
    <dgm:pt modelId="{4949C049-D54C-4BED-8B57-E868D06CAE0F}" type="pres">
      <dgm:prSet presAssocID="{F2E4C73F-D0DD-407B-B022-4A08B04A85EF}" presName="desTx" presStyleLbl="alignAccFollowNode1" presStyleIdx="0" presStyleCnt="5">
        <dgm:presLayoutVars>
          <dgm:bulletEnabled val="1"/>
        </dgm:presLayoutVars>
      </dgm:prSet>
      <dgm:spPr/>
    </dgm:pt>
    <dgm:pt modelId="{5938718D-6F33-45ED-9604-815F6EFFD38D}" type="pres">
      <dgm:prSet presAssocID="{9C91C5F8-6E41-47B7-8FD2-8F50BDC7D2F6}" presName="space" presStyleCnt="0"/>
      <dgm:spPr/>
    </dgm:pt>
    <dgm:pt modelId="{32F0FE2B-64DC-4DA0-8406-BE430E9AA89E}" type="pres">
      <dgm:prSet presAssocID="{B1B7B4F2-2772-471B-8F7C-B8C7B210622E}" presName="composite" presStyleCnt="0"/>
      <dgm:spPr/>
    </dgm:pt>
    <dgm:pt modelId="{C4474915-49E5-4FCD-8EAC-37158260956D}" type="pres">
      <dgm:prSet presAssocID="{B1B7B4F2-2772-471B-8F7C-B8C7B210622E}" presName="parTx" presStyleLbl="alignNode1" presStyleIdx="1" presStyleCnt="5">
        <dgm:presLayoutVars>
          <dgm:chMax val="0"/>
          <dgm:chPref val="0"/>
          <dgm:bulletEnabled val="1"/>
        </dgm:presLayoutVars>
      </dgm:prSet>
      <dgm:spPr/>
    </dgm:pt>
    <dgm:pt modelId="{27A577C5-A03F-4C7D-881D-91B04E72490E}" type="pres">
      <dgm:prSet presAssocID="{B1B7B4F2-2772-471B-8F7C-B8C7B210622E}" presName="desTx" presStyleLbl="alignAccFollowNode1" presStyleIdx="1" presStyleCnt="5">
        <dgm:presLayoutVars>
          <dgm:bulletEnabled val="1"/>
        </dgm:presLayoutVars>
      </dgm:prSet>
      <dgm:spPr/>
    </dgm:pt>
    <dgm:pt modelId="{A8A27F69-4D71-4C1A-8115-6384C6AC8747}" type="pres">
      <dgm:prSet presAssocID="{1479F19D-F04A-4832-89AA-8A52188C714A}" presName="space" presStyleCnt="0"/>
      <dgm:spPr/>
    </dgm:pt>
    <dgm:pt modelId="{64AF8AA2-A6E3-4153-8245-EC1AE68B4E89}" type="pres">
      <dgm:prSet presAssocID="{D80502A7-36B9-47F8-96C1-341D26FA55B0}" presName="composite" presStyleCnt="0"/>
      <dgm:spPr/>
    </dgm:pt>
    <dgm:pt modelId="{8C6027F8-CB1E-4DBF-9AE4-9F3FE15CFD82}" type="pres">
      <dgm:prSet presAssocID="{D80502A7-36B9-47F8-96C1-341D26FA55B0}" presName="parTx" presStyleLbl="alignNode1" presStyleIdx="2" presStyleCnt="5">
        <dgm:presLayoutVars>
          <dgm:chMax val="0"/>
          <dgm:chPref val="0"/>
          <dgm:bulletEnabled val="1"/>
        </dgm:presLayoutVars>
      </dgm:prSet>
      <dgm:spPr/>
    </dgm:pt>
    <dgm:pt modelId="{88FDA9A3-FA77-4753-B9ED-C1916B4B2836}" type="pres">
      <dgm:prSet presAssocID="{D80502A7-36B9-47F8-96C1-341D26FA55B0}" presName="desTx" presStyleLbl="alignAccFollowNode1" presStyleIdx="2" presStyleCnt="5">
        <dgm:presLayoutVars>
          <dgm:bulletEnabled val="1"/>
        </dgm:presLayoutVars>
      </dgm:prSet>
      <dgm:spPr/>
    </dgm:pt>
    <dgm:pt modelId="{0F37FEEF-FBE9-4C3E-90D3-DF07106F33A0}" type="pres">
      <dgm:prSet presAssocID="{6E3B98C8-432A-49AA-9725-D33FC4895450}" presName="space" presStyleCnt="0"/>
      <dgm:spPr/>
    </dgm:pt>
    <dgm:pt modelId="{1D7F675F-9B2F-43C1-AA14-6831FE6F1A4D}" type="pres">
      <dgm:prSet presAssocID="{68183680-ED1D-486D-B72F-2D46F29CE3D6}" presName="composite" presStyleCnt="0"/>
      <dgm:spPr/>
    </dgm:pt>
    <dgm:pt modelId="{95275A38-4ABD-4F27-B79E-F71CFDA5E79C}" type="pres">
      <dgm:prSet presAssocID="{68183680-ED1D-486D-B72F-2D46F29CE3D6}" presName="parTx" presStyleLbl="alignNode1" presStyleIdx="3" presStyleCnt="5">
        <dgm:presLayoutVars>
          <dgm:chMax val="0"/>
          <dgm:chPref val="0"/>
          <dgm:bulletEnabled val="1"/>
        </dgm:presLayoutVars>
      </dgm:prSet>
      <dgm:spPr/>
    </dgm:pt>
    <dgm:pt modelId="{B0ACD52E-56F1-4230-955B-D07454313FA8}" type="pres">
      <dgm:prSet presAssocID="{68183680-ED1D-486D-B72F-2D46F29CE3D6}" presName="desTx" presStyleLbl="alignAccFollowNode1" presStyleIdx="3" presStyleCnt="5">
        <dgm:presLayoutVars>
          <dgm:bulletEnabled val="1"/>
        </dgm:presLayoutVars>
      </dgm:prSet>
      <dgm:spPr/>
    </dgm:pt>
    <dgm:pt modelId="{45769FF9-4250-4C46-BD11-4651F8B4E0E5}" type="pres">
      <dgm:prSet presAssocID="{0B6B3D56-2EAB-4727-A3A0-973E6A1B437D}" presName="space" presStyleCnt="0"/>
      <dgm:spPr/>
    </dgm:pt>
    <dgm:pt modelId="{15077187-0061-47DD-A60F-CFDD8238EE41}" type="pres">
      <dgm:prSet presAssocID="{C229C304-E10E-4BBA-89E0-7405F5190BA0}" presName="composite" presStyleCnt="0"/>
      <dgm:spPr/>
    </dgm:pt>
    <dgm:pt modelId="{D0F477A9-6C49-41E4-AC06-AAD581AF14B0}" type="pres">
      <dgm:prSet presAssocID="{C229C304-E10E-4BBA-89E0-7405F5190BA0}" presName="parTx" presStyleLbl="alignNode1" presStyleIdx="4" presStyleCnt="5">
        <dgm:presLayoutVars>
          <dgm:chMax val="0"/>
          <dgm:chPref val="0"/>
          <dgm:bulletEnabled val="1"/>
        </dgm:presLayoutVars>
      </dgm:prSet>
      <dgm:spPr/>
    </dgm:pt>
    <dgm:pt modelId="{BB5F6B3C-7463-4918-AD6A-9AFD97BB0DFB}" type="pres">
      <dgm:prSet presAssocID="{C229C304-E10E-4BBA-89E0-7405F5190BA0}" presName="desTx" presStyleLbl="alignAccFollowNode1" presStyleIdx="4" presStyleCnt="5">
        <dgm:presLayoutVars>
          <dgm:bulletEnabled val="1"/>
        </dgm:presLayoutVars>
      </dgm:prSet>
      <dgm:spPr/>
    </dgm:pt>
  </dgm:ptLst>
  <dgm:cxnLst>
    <dgm:cxn modelId="{22E4A307-1036-4E1A-A343-EC11CD66AE3D}" srcId="{B1B7B4F2-2772-471B-8F7C-B8C7B210622E}" destId="{8AC7C683-40D8-4653-8D4B-54A3219A030A}" srcOrd="1" destOrd="0" parTransId="{0EE4255F-802E-4B50-BBDF-3A7DB97ABA7A}" sibTransId="{A08F2A82-5F61-4502-8D53-CBC952D1F082}"/>
    <dgm:cxn modelId="{0960940C-4FE9-4C08-B531-9A8739850851}" srcId="{D80502A7-36B9-47F8-96C1-341D26FA55B0}" destId="{D948AED4-11E8-47B7-9CBD-10C5B615AEA5}" srcOrd="2" destOrd="0" parTransId="{30F6B4F1-8F37-46C7-B2F9-8A8A89B65B6A}" sibTransId="{6D2E6A5A-460F-4F03-9618-ED54EB547F61}"/>
    <dgm:cxn modelId="{1AA23915-8DA5-4728-B10C-90B72F5BBCB9}" type="presOf" srcId="{4AE6376D-0272-4836-A48E-6BE3AACD0CAD}" destId="{88FDA9A3-FA77-4753-B9ED-C1916B4B2836}" srcOrd="0" destOrd="1" presId="urn:microsoft.com/office/officeart/2005/8/layout/hList1"/>
    <dgm:cxn modelId="{C98AC219-795D-497B-9FA0-968BF0A98ADD}" srcId="{B1B7B4F2-2772-471B-8F7C-B8C7B210622E}" destId="{A49F6882-5F0B-43D6-B190-CD188C0B0D18}" srcOrd="0" destOrd="0" parTransId="{8F22F68F-721B-4312-A58B-14667DC5DD07}" sibTransId="{32B9B62E-0853-4FC2-B45B-B73A11EF7166}"/>
    <dgm:cxn modelId="{8459A125-45C9-491D-9798-E3C42CA2B35E}" srcId="{F04187ED-47E5-44A3-882D-02803AAF226D}" destId="{68183680-ED1D-486D-B72F-2D46F29CE3D6}" srcOrd="3" destOrd="0" parTransId="{102A0EF7-ED98-4885-AADF-C1108723D322}" sibTransId="{0B6B3D56-2EAB-4727-A3A0-973E6A1B437D}"/>
    <dgm:cxn modelId="{4617372D-BFC4-4701-9F59-8A0C576DE367}" srcId="{F04187ED-47E5-44A3-882D-02803AAF226D}" destId="{C229C304-E10E-4BBA-89E0-7405F5190BA0}" srcOrd="4" destOrd="0" parTransId="{A9CA05D4-3BDC-4A0F-BEA6-5B8F247D2858}" sibTransId="{BEEE95F1-43B9-4662-9F6B-31DFB41B8DCA}"/>
    <dgm:cxn modelId="{E4B1F42F-3B1E-4174-9D83-3A46EB446A0C}" srcId="{C229C304-E10E-4BBA-89E0-7405F5190BA0}" destId="{4E9FFA1D-742E-4751-8102-9F98F468E32C}" srcOrd="0" destOrd="0" parTransId="{6BE8BBF0-C14B-41A7-90DE-8829F86370AA}" sibTransId="{2E0A978B-0DDE-4D3A-9680-0373BE8D0EB7}"/>
    <dgm:cxn modelId="{68DC2239-95E5-453B-87AB-3F95E50931C3}" srcId="{D80502A7-36B9-47F8-96C1-341D26FA55B0}" destId="{70668F48-561D-4D1B-A046-547E32700293}" srcOrd="0" destOrd="0" parTransId="{359A6AF3-3031-4B52-8B34-4A69A8E3BE5B}" sibTransId="{20615249-B484-4558-8DA9-403A03DB7B15}"/>
    <dgm:cxn modelId="{CB7A4340-23C8-4F7B-AE3F-7BE2CC27E41F}" type="presOf" srcId="{B1B7B4F2-2772-471B-8F7C-B8C7B210622E}" destId="{C4474915-49E5-4FCD-8EAC-37158260956D}" srcOrd="0" destOrd="0" presId="urn:microsoft.com/office/officeart/2005/8/layout/hList1"/>
    <dgm:cxn modelId="{23E5C240-F0E7-4C29-85C1-394315F967C1}" type="presOf" srcId="{F04187ED-47E5-44A3-882D-02803AAF226D}" destId="{6B44C28F-B2A3-40FF-B805-9BCDC6377281}" srcOrd="0" destOrd="0" presId="urn:microsoft.com/office/officeart/2005/8/layout/hList1"/>
    <dgm:cxn modelId="{76DC175F-752C-43F8-A866-4105AE84DE2F}" type="presOf" srcId="{18D43D25-E535-4F00-B1FA-0ADFFE4C99A6}" destId="{4949C049-D54C-4BED-8B57-E868D06CAE0F}" srcOrd="0" destOrd="1" presId="urn:microsoft.com/office/officeart/2005/8/layout/hList1"/>
    <dgm:cxn modelId="{F62EB344-C658-46AF-87F6-3EEA8B8B8637}" srcId="{F04187ED-47E5-44A3-882D-02803AAF226D}" destId="{B1B7B4F2-2772-471B-8F7C-B8C7B210622E}" srcOrd="1" destOrd="0" parTransId="{3B43F487-A306-4A2D-BACD-DA2D08E579F8}" sibTransId="{1479F19D-F04A-4832-89AA-8A52188C714A}"/>
    <dgm:cxn modelId="{35C95245-45AC-4BF7-9CDE-73D3521CF2CC}" type="presOf" srcId="{A0AF8A99-2AD9-419C-B149-AA567E06EF1F}" destId="{B0ACD52E-56F1-4230-955B-D07454313FA8}" srcOrd="0" destOrd="0" presId="urn:microsoft.com/office/officeart/2005/8/layout/hList1"/>
    <dgm:cxn modelId="{51A56967-FA92-49A1-AA9F-E8C3289DC3AB}" srcId="{F2E4C73F-D0DD-407B-B022-4A08B04A85EF}" destId="{18D43D25-E535-4F00-B1FA-0ADFFE4C99A6}" srcOrd="1" destOrd="0" parTransId="{77012EF6-EA60-4A2D-8F5F-B0381A9D5C53}" sibTransId="{CD9FDB7C-34B4-452A-8741-47ABF1359AE5}"/>
    <dgm:cxn modelId="{72D8AF67-C4C6-4472-BE4C-C2D8BE31B2D3}" srcId="{F2E4C73F-D0DD-407B-B022-4A08B04A85EF}" destId="{C78203AB-5609-4462-98DE-8CC66C37FA89}" srcOrd="2" destOrd="0" parTransId="{769AD4DD-9C63-49C9-AF89-B2FDCA81E2F4}" sibTransId="{FD2610E0-E3EC-49E7-B854-C92224E719A1}"/>
    <dgm:cxn modelId="{F0E0F86A-AD58-4012-88C5-D1E1B9980839}" type="presOf" srcId="{68183680-ED1D-486D-B72F-2D46F29CE3D6}" destId="{95275A38-4ABD-4F27-B79E-F71CFDA5E79C}" srcOrd="0" destOrd="0" presId="urn:microsoft.com/office/officeart/2005/8/layout/hList1"/>
    <dgm:cxn modelId="{52D3FD6E-A30A-4DF0-AB69-7871F0CAF1D2}" srcId="{C229C304-E10E-4BBA-89E0-7405F5190BA0}" destId="{180141C2-5762-4DCE-A84F-56BB22DBB508}" srcOrd="1" destOrd="0" parTransId="{CE1C5794-C656-434A-B318-97E1CEABDF1F}" sibTransId="{109C7FC8-47D3-473F-8216-1F19B8612BC5}"/>
    <dgm:cxn modelId="{7002576F-A292-442F-BCA2-6BE9DF8088E0}" srcId="{F04187ED-47E5-44A3-882D-02803AAF226D}" destId="{D80502A7-36B9-47F8-96C1-341D26FA55B0}" srcOrd="2" destOrd="0" parTransId="{7BD117AA-8524-44AD-90D8-0401E172A7B1}" sibTransId="{6E3B98C8-432A-49AA-9725-D33FC4895450}"/>
    <dgm:cxn modelId="{98663772-0B96-49FA-88EF-6030D464D525}" type="presOf" srcId="{D8B6F5BF-7BA2-41CA-83A9-296E96B1C66B}" destId="{B0ACD52E-56F1-4230-955B-D07454313FA8}" srcOrd="0" destOrd="3" presId="urn:microsoft.com/office/officeart/2005/8/layout/hList1"/>
    <dgm:cxn modelId="{556FB555-03CF-4231-ACB3-073F886C159A}" type="presOf" srcId="{C02B3BFF-3741-49F9-A613-4FCC0D1C54D6}" destId="{BB5F6B3C-7463-4918-AD6A-9AFD97BB0DFB}" srcOrd="0" destOrd="2" presId="urn:microsoft.com/office/officeart/2005/8/layout/hList1"/>
    <dgm:cxn modelId="{E1300E56-CAB4-4E72-B29F-D18F641FC0A4}" srcId="{F2E4C73F-D0DD-407B-B022-4A08B04A85EF}" destId="{8C9F2363-4CAF-487B-A378-7F3EDD2FB2E4}" srcOrd="0" destOrd="0" parTransId="{A107AC3F-85FD-4232-BE06-FF649FD7E1CC}" sibTransId="{48017848-0150-4D90-9398-A4A580FB73AD}"/>
    <dgm:cxn modelId="{0AC84856-1BC6-4409-9DA6-86D398593E7C}" type="presOf" srcId="{C78203AB-5609-4462-98DE-8CC66C37FA89}" destId="{4949C049-D54C-4BED-8B57-E868D06CAE0F}" srcOrd="0" destOrd="2" presId="urn:microsoft.com/office/officeart/2005/8/layout/hList1"/>
    <dgm:cxn modelId="{D56E4377-890C-40B8-8F1F-F00A2064B38A}" type="presOf" srcId="{83C3AB6F-9F60-4115-8D7B-CAE8A76054C9}" destId="{B0ACD52E-56F1-4230-955B-D07454313FA8}" srcOrd="0" destOrd="2" presId="urn:microsoft.com/office/officeart/2005/8/layout/hList1"/>
    <dgm:cxn modelId="{1B93E980-F0DD-4BF4-B0DC-AD8A5C4A192B}" srcId="{C229C304-E10E-4BBA-89E0-7405F5190BA0}" destId="{C02B3BFF-3741-49F9-A613-4FCC0D1C54D6}" srcOrd="2" destOrd="0" parTransId="{6DB1162A-8E38-4780-8B5F-850CA1AFD384}" sibTransId="{BED2034B-3F9B-4D64-894F-FAE3B0147772}"/>
    <dgm:cxn modelId="{4E0771AD-4363-4D8D-949F-14EF8E747C60}" type="presOf" srcId="{180141C2-5762-4DCE-A84F-56BB22DBB508}" destId="{BB5F6B3C-7463-4918-AD6A-9AFD97BB0DFB}" srcOrd="0" destOrd="1" presId="urn:microsoft.com/office/officeart/2005/8/layout/hList1"/>
    <dgm:cxn modelId="{AA57C0AF-2D8D-44B5-B914-EAAC3676C367}" type="presOf" srcId="{D80502A7-36B9-47F8-96C1-341D26FA55B0}" destId="{8C6027F8-CB1E-4DBF-9AE4-9F3FE15CFD82}" srcOrd="0" destOrd="0" presId="urn:microsoft.com/office/officeart/2005/8/layout/hList1"/>
    <dgm:cxn modelId="{2F007AB8-9751-4974-9B8D-F4304D9A1EDD}" srcId="{D80502A7-36B9-47F8-96C1-341D26FA55B0}" destId="{4AE6376D-0272-4836-A48E-6BE3AACD0CAD}" srcOrd="1" destOrd="0" parTransId="{257BDC63-BC62-45A1-961C-05BE4B34BF18}" sibTransId="{A63B1446-2976-4175-87A4-2493CA2C3A70}"/>
    <dgm:cxn modelId="{A6B6EEBB-53BE-499C-82F2-86F8492D2AA5}" type="presOf" srcId="{8ED66621-2F9A-4F8C-8795-1B0FFEEEE914}" destId="{B0ACD52E-56F1-4230-955B-D07454313FA8}" srcOrd="0" destOrd="1" presId="urn:microsoft.com/office/officeart/2005/8/layout/hList1"/>
    <dgm:cxn modelId="{DD2CF3BC-66D8-47D1-8BD7-C0A1CC34345E}" srcId="{68183680-ED1D-486D-B72F-2D46F29CE3D6}" destId="{A0AF8A99-2AD9-419C-B149-AA567E06EF1F}" srcOrd="0" destOrd="0" parTransId="{D4542184-72FB-40D3-88DC-275FECC96A5F}" sibTransId="{20BD336C-4C2E-41B8-892E-F77B184A0E73}"/>
    <dgm:cxn modelId="{9126EDC3-9050-41C8-BCB8-9E6C7B698776}" srcId="{F04187ED-47E5-44A3-882D-02803AAF226D}" destId="{F2E4C73F-D0DD-407B-B022-4A08B04A85EF}" srcOrd="0" destOrd="0" parTransId="{B3A3066B-E8D6-4637-96FF-EFBB45EC3043}" sibTransId="{9C91C5F8-6E41-47B7-8FD2-8F50BDC7D2F6}"/>
    <dgm:cxn modelId="{D378B1CA-7E45-44DF-A068-D390CEEFF675}" type="presOf" srcId="{8C9F2363-4CAF-487B-A378-7F3EDD2FB2E4}" destId="{4949C049-D54C-4BED-8B57-E868D06CAE0F}" srcOrd="0" destOrd="0" presId="urn:microsoft.com/office/officeart/2005/8/layout/hList1"/>
    <dgm:cxn modelId="{4D1726D2-E20A-49DD-8EC3-CF66EC83D442}" srcId="{68183680-ED1D-486D-B72F-2D46F29CE3D6}" destId="{8ED66621-2F9A-4F8C-8795-1B0FFEEEE914}" srcOrd="1" destOrd="0" parTransId="{3146F23B-951D-4EBB-8D16-F9BD35ACA58B}" sibTransId="{AB1FE8DD-B621-40EE-BFD8-E2BEFCBCA6BC}"/>
    <dgm:cxn modelId="{AC6260D2-838F-4F6A-8EA2-2E831DD1BEF9}" type="presOf" srcId="{A49F6882-5F0B-43D6-B190-CD188C0B0D18}" destId="{27A577C5-A03F-4C7D-881D-91B04E72490E}" srcOrd="0" destOrd="0" presId="urn:microsoft.com/office/officeart/2005/8/layout/hList1"/>
    <dgm:cxn modelId="{9F4A77DF-5EF3-4954-B30F-91725337CBD0}" type="presOf" srcId="{8AC7C683-40D8-4653-8D4B-54A3219A030A}" destId="{27A577C5-A03F-4C7D-881D-91B04E72490E}" srcOrd="0" destOrd="1" presId="urn:microsoft.com/office/officeart/2005/8/layout/hList1"/>
    <dgm:cxn modelId="{C0641DE4-2DCA-42C7-9AD9-2194C8786F3D}" type="presOf" srcId="{C229C304-E10E-4BBA-89E0-7405F5190BA0}" destId="{D0F477A9-6C49-41E4-AC06-AAD581AF14B0}" srcOrd="0" destOrd="0" presId="urn:microsoft.com/office/officeart/2005/8/layout/hList1"/>
    <dgm:cxn modelId="{F73855E5-B91B-44FC-BF60-280279D8FAA5}" type="presOf" srcId="{70668F48-561D-4D1B-A046-547E32700293}" destId="{88FDA9A3-FA77-4753-B9ED-C1916B4B2836}" srcOrd="0" destOrd="0" presId="urn:microsoft.com/office/officeart/2005/8/layout/hList1"/>
    <dgm:cxn modelId="{449E86E8-D7C3-414A-A741-C813EAB20C35}" type="presOf" srcId="{D948AED4-11E8-47B7-9CBD-10C5B615AEA5}" destId="{88FDA9A3-FA77-4753-B9ED-C1916B4B2836}" srcOrd="0" destOrd="2" presId="urn:microsoft.com/office/officeart/2005/8/layout/hList1"/>
    <dgm:cxn modelId="{E82E98EB-B19E-47DB-A01A-15200415BBFF}" type="presOf" srcId="{F2E4C73F-D0DD-407B-B022-4A08B04A85EF}" destId="{108A2EDF-F10C-4C05-A785-290478132850}" srcOrd="0" destOrd="0" presId="urn:microsoft.com/office/officeart/2005/8/layout/hList1"/>
    <dgm:cxn modelId="{1831B7F0-0998-4A35-A991-A136A759553D}" type="presOf" srcId="{4E9FFA1D-742E-4751-8102-9F98F468E32C}" destId="{BB5F6B3C-7463-4918-AD6A-9AFD97BB0DFB}" srcOrd="0" destOrd="0" presId="urn:microsoft.com/office/officeart/2005/8/layout/hList1"/>
    <dgm:cxn modelId="{72A084F1-DF33-4EA9-8822-5DC72BBD9493}" srcId="{68183680-ED1D-486D-B72F-2D46F29CE3D6}" destId="{D8B6F5BF-7BA2-41CA-83A9-296E96B1C66B}" srcOrd="3" destOrd="0" parTransId="{96D81BB5-77A9-45E0-8CA0-DE68127E184B}" sibTransId="{95E1861E-B06B-4D3C-8157-AE014C4D0FA7}"/>
    <dgm:cxn modelId="{9FAC72F5-46A2-44A0-882E-7BED53647C80}" srcId="{68183680-ED1D-486D-B72F-2D46F29CE3D6}" destId="{83C3AB6F-9F60-4115-8D7B-CAE8A76054C9}" srcOrd="2" destOrd="0" parTransId="{83D2461C-F6DA-4DFC-93B8-BDBF8F941B73}" sibTransId="{3F474220-830D-45A1-82A6-7553D9456881}"/>
    <dgm:cxn modelId="{26497338-7132-4EE7-8271-40390E03C19D}" type="presParOf" srcId="{6B44C28F-B2A3-40FF-B805-9BCDC6377281}" destId="{F28C632E-F246-4B04-A98B-47F442A97F28}" srcOrd="0" destOrd="0" presId="urn:microsoft.com/office/officeart/2005/8/layout/hList1"/>
    <dgm:cxn modelId="{A41A775A-E2FC-4DA3-8D46-E3308C97A71B}" type="presParOf" srcId="{F28C632E-F246-4B04-A98B-47F442A97F28}" destId="{108A2EDF-F10C-4C05-A785-290478132850}" srcOrd="0" destOrd="0" presId="urn:microsoft.com/office/officeart/2005/8/layout/hList1"/>
    <dgm:cxn modelId="{693287F2-21D7-488B-9417-861157C957E7}" type="presParOf" srcId="{F28C632E-F246-4B04-A98B-47F442A97F28}" destId="{4949C049-D54C-4BED-8B57-E868D06CAE0F}" srcOrd="1" destOrd="0" presId="urn:microsoft.com/office/officeart/2005/8/layout/hList1"/>
    <dgm:cxn modelId="{2EE12F25-F2B4-4C98-9D88-50CBC00068B8}" type="presParOf" srcId="{6B44C28F-B2A3-40FF-B805-9BCDC6377281}" destId="{5938718D-6F33-45ED-9604-815F6EFFD38D}" srcOrd="1" destOrd="0" presId="urn:microsoft.com/office/officeart/2005/8/layout/hList1"/>
    <dgm:cxn modelId="{54C528FB-8D91-4E12-8C4A-EBEBA5A2B4B4}" type="presParOf" srcId="{6B44C28F-B2A3-40FF-B805-9BCDC6377281}" destId="{32F0FE2B-64DC-4DA0-8406-BE430E9AA89E}" srcOrd="2" destOrd="0" presId="urn:microsoft.com/office/officeart/2005/8/layout/hList1"/>
    <dgm:cxn modelId="{CE28B7F9-11F3-446F-A738-26248F523526}" type="presParOf" srcId="{32F0FE2B-64DC-4DA0-8406-BE430E9AA89E}" destId="{C4474915-49E5-4FCD-8EAC-37158260956D}" srcOrd="0" destOrd="0" presId="urn:microsoft.com/office/officeart/2005/8/layout/hList1"/>
    <dgm:cxn modelId="{998256C0-62FE-4943-9E55-E32BEB9A1BA4}" type="presParOf" srcId="{32F0FE2B-64DC-4DA0-8406-BE430E9AA89E}" destId="{27A577C5-A03F-4C7D-881D-91B04E72490E}" srcOrd="1" destOrd="0" presId="urn:microsoft.com/office/officeart/2005/8/layout/hList1"/>
    <dgm:cxn modelId="{00416D63-98F6-40B9-9E66-2D8ED222E60B}" type="presParOf" srcId="{6B44C28F-B2A3-40FF-B805-9BCDC6377281}" destId="{A8A27F69-4D71-4C1A-8115-6384C6AC8747}" srcOrd="3" destOrd="0" presId="urn:microsoft.com/office/officeart/2005/8/layout/hList1"/>
    <dgm:cxn modelId="{0CDB4814-FAA9-4A1D-819F-54F5DD3FC219}" type="presParOf" srcId="{6B44C28F-B2A3-40FF-B805-9BCDC6377281}" destId="{64AF8AA2-A6E3-4153-8245-EC1AE68B4E89}" srcOrd="4" destOrd="0" presId="urn:microsoft.com/office/officeart/2005/8/layout/hList1"/>
    <dgm:cxn modelId="{EAA67B95-B127-4098-AE77-AAA5B6DFD3AD}" type="presParOf" srcId="{64AF8AA2-A6E3-4153-8245-EC1AE68B4E89}" destId="{8C6027F8-CB1E-4DBF-9AE4-9F3FE15CFD82}" srcOrd="0" destOrd="0" presId="urn:microsoft.com/office/officeart/2005/8/layout/hList1"/>
    <dgm:cxn modelId="{EB8043F2-4D84-4FF3-8ED4-764E28614CA3}" type="presParOf" srcId="{64AF8AA2-A6E3-4153-8245-EC1AE68B4E89}" destId="{88FDA9A3-FA77-4753-B9ED-C1916B4B2836}" srcOrd="1" destOrd="0" presId="urn:microsoft.com/office/officeart/2005/8/layout/hList1"/>
    <dgm:cxn modelId="{50A65341-93B1-440D-A61F-4C1CD723AEEC}" type="presParOf" srcId="{6B44C28F-B2A3-40FF-B805-9BCDC6377281}" destId="{0F37FEEF-FBE9-4C3E-90D3-DF07106F33A0}" srcOrd="5" destOrd="0" presId="urn:microsoft.com/office/officeart/2005/8/layout/hList1"/>
    <dgm:cxn modelId="{C2B2CE2B-22D4-45A3-8C07-BE7F5A80371A}" type="presParOf" srcId="{6B44C28F-B2A3-40FF-B805-9BCDC6377281}" destId="{1D7F675F-9B2F-43C1-AA14-6831FE6F1A4D}" srcOrd="6" destOrd="0" presId="urn:microsoft.com/office/officeart/2005/8/layout/hList1"/>
    <dgm:cxn modelId="{72C61A18-DC3B-45DF-8F1D-39CC8796F276}" type="presParOf" srcId="{1D7F675F-9B2F-43C1-AA14-6831FE6F1A4D}" destId="{95275A38-4ABD-4F27-B79E-F71CFDA5E79C}" srcOrd="0" destOrd="0" presId="urn:microsoft.com/office/officeart/2005/8/layout/hList1"/>
    <dgm:cxn modelId="{0D3B55E6-B837-44C7-85FB-0B7319872218}" type="presParOf" srcId="{1D7F675F-9B2F-43C1-AA14-6831FE6F1A4D}" destId="{B0ACD52E-56F1-4230-955B-D07454313FA8}" srcOrd="1" destOrd="0" presId="urn:microsoft.com/office/officeart/2005/8/layout/hList1"/>
    <dgm:cxn modelId="{CF6F840F-4BD8-45E8-8A6D-4F19743ECE90}" type="presParOf" srcId="{6B44C28F-B2A3-40FF-B805-9BCDC6377281}" destId="{45769FF9-4250-4C46-BD11-4651F8B4E0E5}" srcOrd="7" destOrd="0" presId="urn:microsoft.com/office/officeart/2005/8/layout/hList1"/>
    <dgm:cxn modelId="{AA3BE98C-DC6A-4F3B-AC18-D61563644902}" type="presParOf" srcId="{6B44C28F-B2A3-40FF-B805-9BCDC6377281}" destId="{15077187-0061-47DD-A60F-CFDD8238EE41}" srcOrd="8" destOrd="0" presId="urn:microsoft.com/office/officeart/2005/8/layout/hList1"/>
    <dgm:cxn modelId="{6CCD80DF-8028-4FE2-BB00-36BF5A1EB510}" type="presParOf" srcId="{15077187-0061-47DD-A60F-CFDD8238EE41}" destId="{D0F477A9-6C49-41E4-AC06-AAD581AF14B0}" srcOrd="0" destOrd="0" presId="urn:microsoft.com/office/officeart/2005/8/layout/hList1"/>
    <dgm:cxn modelId="{21D24D0A-686A-46AD-A665-0001744044C1}" type="presParOf" srcId="{15077187-0061-47DD-A60F-CFDD8238EE41}" destId="{BB5F6B3C-7463-4918-AD6A-9AFD97BB0D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4187ED-47E5-44A3-882D-02803AAF226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2E4C73F-D0DD-407B-B022-4A08B04A85EF}">
      <dgm:prSet phldrT="[Text]" custT="1"/>
      <dgm:spPr/>
      <dgm:t>
        <a:bodyPr/>
        <a:lstStyle/>
        <a:p>
          <a:r>
            <a:rPr lang="en-US" sz="1600" b="1">
              <a:latin typeface="Cambria"/>
              <a:ea typeface="Calibri"/>
              <a:cs typeface="Calibri"/>
            </a:rPr>
            <a:t>Target Audience</a:t>
          </a:r>
        </a:p>
      </dgm:t>
    </dgm:pt>
    <dgm:pt modelId="{B3A3066B-E8D6-4637-96FF-EFBB45EC3043}" type="parTrans" cxnId="{9126EDC3-9050-41C8-BCB8-9E6C7B698776}">
      <dgm:prSet/>
      <dgm:spPr/>
      <dgm:t>
        <a:bodyPr/>
        <a:lstStyle/>
        <a:p>
          <a:endParaRPr lang="en-US"/>
        </a:p>
      </dgm:t>
    </dgm:pt>
    <dgm:pt modelId="{9C91C5F8-6E41-47B7-8FD2-8F50BDC7D2F6}" type="sibTrans" cxnId="{9126EDC3-9050-41C8-BCB8-9E6C7B698776}">
      <dgm:prSet/>
      <dgm:spPr/>
      <dgm:t>
        <a:bodyPr/>
        <a:lstStyle/>
        <a:p>
          <a:endParaRPr lang="en-US"/>
        </a:p>
      </dgm:t>
    </dgm:pt>
    <dgm:pt modelId="{B1B7B4F2-2772-471B-8F7C-B8C7B210622E}">
      <dgm:prSet phldrT="[Text]" custT="1"/>
      <dgm:spPr/>
      <dgm:t>
        <a:bodyPr/>
        <a:lstStyle/>
        <a:p>
          <a:r>
            <a:rPr lang="en-US" sz="1600" b="1">
              <a:latin typeface="Cambria"/>
              <a:ea typeface="Calibri"/>
              <a:cs typeface="Calibri"/>
            </a:rPr>
            <a:t>Anticipated Deliverables</a:t>
          </a:r>
        </a:p>
      </dgm:t>
    </dgm:pt>
    <dgm:pt modelId="{3B43F487-A306-4A2D-BACD-DA2D08E579F8}" type="parTrans" cxnId="{F62EB344-C658-46AF-87F6-3EEA8B8B8637}">
      <dgm:prSet/>
      <dgm:spPr/>
      <dgm:t>
        <a:bodyPr/>
        <a:lstStyle/>
        <a:p>
          <a:endParaRPr lang="en-US"/>
        </a:p>
      </dgm:t>
    </dgm:pt>
    <dgm:pt modelId="{1479F19D-F04A-4832-89AA-8A52188C714A}" type="sibTrans" cxnId="{F62EB344-C658-46AF-87F6-3EEA8B8B8637}">
      <dgm:prSet/>
      <dgm:spPr/>
      <dgm:t>
        <a:bodyPr/>
        <a:lstStyle/>
        <a:p>
          <a:endParaRPr lang="en-US"/>
        </a:p>
      </dgm:t>
    </dgm:pt>
    <dgm:pt modelId="{D80502A7-36B9-47F8-96C1-341D26FA55B0}">
      <dgm:prSet phldrT="[Text]" custT="1"/>
      <dgm:spPr/>
      <dgm:t>
        <a:bodyPr/>
        <a:lstStyle/>
        <a:p>
          <a:r>
            <a:rPr lang="en-US" sz="1600" b="1">
              <a:latin typeface="Cambria"/>
              <a:ea typeface="Calibri"/>
              <a:cs typeface="Calibri"/>
            </a:rPr>
            <a:t>Relevant Dates</a:t>
          </a:r>
        </a:p>
      </dgm:t>
    </dgm:pt>
    <dgm:pt modelId="{7BD117AA-8524-44AD-90D8-0401E172A7B1}" type="parTrans" cxnId="{7002576F-A292-442F-BCA2-6BE9DF8088E0}">
      <dgm:prSet/>
      <dgm:spPr/>
      <dgm:t>
        <a:bodyPr/>
        <a:lstStyle/>
        <a:p>
          <a:endParaRPr lang="en-US"/>
        </a:p>
      </dgm:t>
    </dgm:pt>
    <dgm:pt modelId="{6E3B98C8-432A-49AA-9725-D33FC4895450}" type="sibTrans" cxnId="{7002576F-A292-442F-BCA2-6BE9DF8088E0}">
      <dgm:prSet/>
      <dgm:spPr/>
      <dgm:t>
        <a:bodyPr/>
        <a:lstStyle/>
        <a:p>
          <a:endParaRPr lang="en-US"/>
        </a:p>
      </dgm:t>
    </dgm:pt>
    <dgm:pt modelId="{68183680-ED1D-486D-B72F-2D46F29CE3D6}">
      <dgm:prSet phldrT="[Text]" custT="1"/>
      <dgm:spPr/>
      <dgm:t>
        <a:bodyPr/>
        <a:lstStyle/>
        <a:p>
          <a:r>
            <a:rPr lang="en-US" sz="1600" b="1">
              <a:latin typeface="Cambria"/>
              <a:ea typeface="Calibri"/>
              <a:cs typeface="Calibri"/>
            </a:rPr>
            <a:t>Evaluation Metrics</a:t>
          </a:r>
        </a:p>
      </dgm:t>
    </dgm:pt>
    <dgm:pt modelId="{102A0EF7-ED98-4885-AADF-C1108723D322}" type="parTrans" cxnId="{8459A125-45C9-491D-9798-E3C42CA2B35E}">
      <dgm:prSet/>
      <dgm:spPr/>
      <dgm:t>
        <a:bodyPr/>
        <a:lstStyle/>
        <a:p>
          <a:endParaRPr lang="en-US"/>
        </a:p>
      </dgm:t>
    </dgm:pt>
    <dgm:pt modelId="{0B6B3D56-2EAB-4727-A3A0-973E6A1B437D}" type="sibTrans" cxnId="{8459A125-45C9-491D-9798-E3C42CA2B35E}">
      <dgm:prSet/>
      <dgm:spPr/>
      <dgm:t>
        <a:bodyPr/>
        <a:lstStyle/>
        <a:p>
          <a:endParaRPr lang="en-US"/>
        </a:p>
      </dgm:t>
    </dgm:pt>
    <dgm:pt modelId="{C229C304-E10E-4BBA-89E0-7405F5190BA0}">
      <dgm:prSet phldrT="[Text]" custT="1"/>
      <dgm:spPr/>
      <dgm:t>
        <a:bodyPr/>
        <a:lstStyle/>
        <a:p>
          <a:r>
            <a:rPr lang="en-US" sz="1600" b="1">
              <a:latin typeface="Cambria"/>
              <a:ea typeface="Calibri"/>
              <a:cs typeface="Calibri"/>
            </a:rPr>
            <a:t>Key Site Contacts</a:t>
          </a:r>
        </a:p>
      </dgm:t>
    </dgm:pt>
    <dgm:pt modelId="{A9CA05D4-3BDC-4A0F-BEA6-5B8F247D2858}" type="parTrans" cxnId="{4617372D-BFC4-4701-9F59-8A0C576DE367}">
      <dgm:prSet/>
      <dgm:spPr/>
      <dgm:t>
        <a:bodyPr/>
        <a:lstStyle/>
        <a:p>
          <a:endParaRPr lang="en-US"/>
        </a:p>
      </dgm:t>
    </dgm:pt>
    <dgm:pt modelId="{BEEE95F1-43B9-4662-9F6B-31DFB41B8DCA}" type="sibTrans" cxnId="{4617372D-BFC4-4701-9F59-8A0C576DE367}">
      <dgm:prSet/>
      <dgm:spPr/>
      <dgm:t>
        <a:bodyPr/>
        <a:lstStyle/>
        <a:p>
          <a:endParaRPr lang="en-US"/>
        </a:p>
      </dgm:t>
    </dgm:pt>
    <dgm:pt modelId="{8C9F2363-4CAF-487B-A378-7F3EDD2FB2E4}">
      <dgm:prSet phldrT="[Text]" custT="1"/>
      <dgm:spPr/>
      <dgm:t>
        <a:bodyPr/>
        <a:lstStyle/>
        <a:p>
          <a:r>
            <a:rPr lang="en-US" sz="1400">
              <a:latin typeface="Cambria"/>
              <a:ea typeface="Calibri"/>
              <a:cs typeface="Calibri"/>
            </a:rPr>
            <a:t>Community partners, advisors, &amp; members in San Luis Valley, Pueblo, &amp; Denver Metro areas</a:t>
          </a:r>
        </a:p>
      </dgm:t>
    </dgm:pt>
    <dgm:pt modelId="{A107AC3F-85FD-4232-BE06-FF649FD7E1CC}" type="parTrans" cxnId="{E1300E56-CAB4-4E72-B29F-D18F641FC0A4}">
      <dgm:prSet/>
      <dgm:spPr/>
      <dgm:t>
        <a:bodyPr/>
        <a:lstStyle/>
        <a:p>
          <a:endParaRPr lang="en-US"/>
        </a:p>
      </dgm:t>
    </dgm:pt>
    <dgm:pt modelId="{48017848-0150-4D90-9398-A4A580FB73AD}" type="sibTrans" cxnId="{E1300E56-CAB4-4E72-B29F-D18F641FC0A4}">
      <dgm:prSet/>
      <dgm:spPr/>
      <dgm:t>
        <a:bodyPr/>
        <a:lstStyle/>
        <a:p>
          <a:endParaRPr lang="en-US"/>
        </a:p>
      </dgm:t>
    </dgm:pt>
    <dgm:pt modelId="{A49F6882-5F0B-43D6-B190-CD188C0B0D18}">
      <dgm:prSet phldrT="[Text]"/>
      <dgm:spPr/>
      <dgm:t>
        <a:bodyPr/>
        <a:lstStyle/>
        <a:p>
          <a:r>
            <a:rPr lang="en-US">
              <a:latin typeface="Cambria"/>
              <a:ea typeface="Calibri"/>
              <a:cs typeface="Calibri"/>
            </a:rPr>
            <a:t>6, 2-hour trainings on the basics of motivational interviewing (how to have conversations about HCC use)</a:t>
          </a:r>
        </a:p>
      </dgm:t>
    </dgm:pt>
    <dgm:pt modelId="{8F22F68F-721B-4312-A58B-14667DC5DD07}" type="parTrans" cxnId="{C98AC219-795D-497B-9FA0-968BF0A98ADD}">
      <dgm:prSet/>
      <dgm:spPr/>
      <dgm:t>
        <a:bodyPr/>
        <a:lstStyle/>
        <a:p>
          <a:endParaRPr lang="en-US"/>
        </a:p>
      </dgm:t>
    </dgm:pt>
    <dgm:pt modelId="{32B9B62E-0853-4FC2-B45B-B73A11EF7166}" type="sibTrans" cxnId="{C98AC219-795D-497B-9FA0-968BF0A98ADD}">
      <dgm:prSet/>
      <dgm:spPr/>
      <dgm:t>
        <a:bodyPr/>
        <a:lstStyle/>
        <a:p>
          <a:endParaRPr lang="en-US"/>
        </a:p>
      </dgm:t>
    </dgm:pt>
    <dgm:pt modelId="{A0AF8A99-2AD9-419C-B149-AA567E06EF1F}">
      <dgm:prSet phldrT="[Text]"/>
      <dgm:spPr/>
      <dgm:t>
        <a:bodyPr/>
        <a:lstStyle/>
        <a:p>
          <a:r>
            <a:rPr lang="en-US">
              <a:latin typeface="Cambria"/>
              <a:ea typeface="Calibri"/>
              <a:cs typeface="Calibri"/>
            </a:rPr>
            <a:t>Awareness of cannabis &amp; HCC</a:t>
          </a:r>
        </a:p>
      </dgm:t>
    </dgm:pt>
    <dgm:pt modelId="{D4542184-72FB-40D3-88DC-275FECC96A5F}" type="parTrans" cxnId="{DD2CF3BC-66D8-47D1-8BD7-C0A1CC34345E}">
      <dgm:prSet/>
      <dgm:spPr/>
      <dgm:t>
        <a:bodyPr/>
        <a:lstStyle/>
        <a:p>
          <a:endParaRPr lang="en-US"/>
        </a:p>
      </dgm:t>
    </dgm:pt>
    <dgm:pt modelId="{20BD336C-4C2E-41B8-892E-F77B184A0E73}" type="sibTrans" cxnId="{DD2CF3BC-66D8-47D1-8BD7-C0A1CC34345E}">
      <dgm:prSet/>
      <dgm:spPr/>
      <dgm:t>
        <a:bodyPr/>
        <a:lstStyle/>
        <a:p>
          <a:endParaRPr lang="en-US"/>
        </a:p>
      </dgm:t>
    </dgm:pt>
    <dgm:pt modelId="{70668F48-561D-4D1B-A046-547E32700293}">
      <dgm:prSet phldrT="[Text]" custT="1"/>
      <dgm:spPr/>
      <dgm:t>
        <a:bodyPr/>
        <a:lstStyle/>
        <a:p>
          <a:r>
            <a:rPr lang="en-US" sz="1400">
              <a:latin typeface="Cambria"/>
              <a:ea typeface="Calibri"/>
              <a:cs typeface="Calibri"/>
            </a:rPr>
            <a:t>Community trainings – April – May 2024</a:t>
          </a:r>
        </a:p>
      </dgm:t>
    </dgm:pt>
    <dgm:pt modelId="{359A6AF3-3031-4B52-8B34-4A69A8E3BE5B}" type="parTrans" cxnId="{68DC2239-95E5-453B-87AB-3F95E50931C3}">
      <dgm:prSet/>
      <dgm:spPr/>
      <dgm:t>
        <a:bodyPr/>
        <a:lstStyle/>
        <a:p>
          <a:endParaRPr lang="en-US"/>
        </a:p>
      </dgm:t>
    </dgm:pt>
    <dgm:pt modelId="{20615249-B484-4558-8DA9-403A03DB7B15}" type="sibTrans" cxnId="{68DC2239-95E5-453B-87AB-3F95E50931C3}">
      <dgm:prSet/>
      <dgm:spPr/>
      <dgm:t>
        <a:bodyPr/>
        <a:lstStyle/>
        <a:p>
          <a:endParaRPr lang="en-US"/>
        </a:p>
      </dgm:t>
    </dgm:pt>
    <dgm:pt modelId="{4E9FFA1D-742E-4751-8102-9F98F468E32C}">
      <dgm:prSet phldrT="[Text]" custT="1"/>
      <dgm:spPr/>
      <dgm:t>
        <a:bodyPr/>
        <a:lstStyle/>
        <a:p>
          <a:r>
            <a:rPr lang="en-US" sz="1400">
              <a:latin typeface="Cambria"/>
              <a:ea typeface="Calibri"/>
              <a:cs typeface="Calibri"/>
            </a:rPr>
            <a:t>Erin Martinez, Program Manager, Patient Navigation &amp; Community Health Worker Training at CU</a:t>
          </a:r>
        </a:p>
      </dgm:t>
    </dgm:pt>
    <dgm:pt modelId="{6BE8BBF0-C14B-41A7-90DE-8829F86370AA}" type="parTrans" cxnId="{E4B1F42F-3B1E-4174-9D83-3A46EB446A0C}">
      <dgm:prSet/>
      <dgm:spPr/>
      <dgm:t>
        <a:bodyPr/>
        <a:lstStyle/>
        <a:p>
          <a:endParaRPr lang="en-US"/>
        </a:p>
      </dgm:t>
    </dgm:pt>
    <dgm:pt modelId="{2E0A978B-0DDE-4D3A-9680-0373BE8D0EB7}" type="sibTrans" cxnId="{E4B1F42F-3B1E-4174-9D83-3A46EB446A0C}">
      <dgm:prSet/>
      <dgm:spPr/>
      <dgm:t>
        <a:bodyPr/>
        <a:lstStyle/>
        <a:p>
          <a:endParaRPr lang="en-US"/>
        </a:p>
      </dgm:t>
    </dgm:pt>
    <dgm:pt modelId="{DB846299-84A5-4944-B625-3EFEDBB9F30A}">
      <dgm:prSet/>
      <dgm:spPr/>
      <dgm:t>
        <a:bodyPr/>
        <a:lstStyle/>
        <a:p>
          <a:r>
            <a:rPr lang="en-US">
              <a:latin typeface="Cambria"/>
              <a:ea typeface="Calibri"/>
              <a:cs typeface="Calibri"/>
            </a:rPr>
            <a:t>1, 4-week online course on the details of motivational interviewing</a:t>
          </a:r>
        </a:p>
      </dgm:t>
    </dgm:pt>
    <dgm:pt modelId="{18323712-4263-4CE0-963F-277AA2A2C55F}" type="parTrans" cxnId="{AEC9840C-B621-4CE9-865E-FBFD47D852AA}">
      <dgm:prSet/>
      <dgm:spPr/>
      <dgm:t>
        <a:bodyPr/>
        <a:lstStyle/>
        <a:p>
          <a:endParaRPr lang="en-US"/>
        </a:p>
      </dgm:t>
    </dgm:pt>
    <dgm:pt modelId="{52AAA384-36A1-4081-A4E3-878B2656FDA4}" type="sibTrans" cxnId="{AEC9840C-B621-4CE9-865E-FBFD47D852AA}">
      <dgm:prSet/>
      <dgm:spPr/>
      <dgm:t>
        <a:bodyPr/>
        <a:lstStyle/>
        <a:p>
          <a:endParaRPr lang="en-US"/>
        </a:p>
      </dgm:t>
    </dgm:pt>
    <dgm:pt modelId="{A9BA3C5A-63E0-4F67-9A6E-4C20FDB40C99}">
      <dgm:prSet custT="1"/>
      <dgm:spPr/>
      <dgm:t>
        <a:bodyPr/>
        <a:lstStyle/>
        <a:p>
          <a:r>
            <a:rPr lang="en-US" sz="1400">
              <a:latin typeface="Cambria"/>
              <a:ea typeface="Calibri"/>
              <a:cs typeface="Calibri"/>
            </a:rPr>
            <a:t>Online course – May-June 2024</a:t>
          </a:r>
        </a:p>
      </dgm:t>
    </dgm:pt>
    <dgm:pt modelId="{98FE6FD4-92D5-4188-A3D6-52369E101D96}" type="parTrans" cxnId="{E2FE689F-0465-4ADD-B8A4-1BD3E85617CB}">
      <dgm:prSet/>
      <dgm:spPr/>
      <dgm:t>
        <a:bodyPr/>
        <a:lstStyle/>
        <a:p>
          <a:endParaRPr lang="en-US"/>
        </a:p>
      </dgm:t>
    </dgm:pt>
    <dgm:pt modelId="{BD1FC320-07E8-40EC-869F-020A03856357}" type="sibTrans" cxnId="{E2FE689F-0465-4ADD-B8A4-1BD3E85617CB}">
      <dgm:prSet/>
      <dgm:spPr/>
      <dgm:t>
        <a:bodyPr/>
        <a:lstStyle/>
        <a:p>
          <a:endParaRPr lang="en-US"/>
        </a:p>
      </dgm:t>
    </dgm:pt>
    <dgm:pt modelId="{45ACFA8F-7229-4F16-A26C-1399B21236D4}">
      <dgm:prSet/>
      <dgm:spPr/>
      <dgm:t>
        <a:bodyPr/>
        <a:lstStyle/>
        <a:p>
          <a:r>
            <a:rPr lang="en-US">
              <a:latin typeface="Cambria"/>
              <a:ea typeface="Calibri"/>
              <a:cs typeface="Calibri"/>
            </a:rPr>
            <a:t>Awareness, knowledge, &amp; mastery of motivational interviewing skills</a:t>
          </a:r>
        </a:p>
      </dgm:t>
    </dgm:pt>
    <dgm:pt modelId="{EF39DAB8-8153-4346-96FA-53C626884457}" type="parTrans" cxnId="{60D9538B-8B94-4858-8BD7-5E0ABE2A6395}">
      <dgm:prSet/>
      <dgm:spPr/>
      <dgm:t>
        <a:bodyPr/>
        <a:lstStyle/>
        <a:p>
          <a:endParaRPr lang="en-US"/>
        </a:p>
      </dgm:t>
    </dgm:pt>
    <dgm:pt modelId="{A3CA8915-74B9-4DDF-AA50-577EC4CDEEE2}" type="sibTrans" cxnId="{60D9538B-8B94-4858-8BD7-5E0ABE2A6395}">
      <dgm:prSet/>
      <dgm:spPr/>
      <dgm:t>
        <a:bodyPr/>
        <a:lstStyle/>
        <a:p>
          <a:endParaRPr lang="en-US"/>
        </a:p>
      </dgm:t>
    </dgm:pt>
    <dgm:pt modelId="{B93E782B-E17D-43C5-ADCF-6997132A1C9E}">
      <dgm:prSet/>
      <dgm:spPr/>
      <dgm:t>
        <a:bodyPr/>
        <a:lstStyle/>
        <a:p>
          <a:r>
            <a:rPr lang="en-US">
              <a:latin typeface="Cambria"/>
              <a:ea typeface="Calibri"/>
              <a:cs typeface="Calibri"/>
            </a:rPr>
            <a:t>Conversations held using the skills learned in trainings and online course</a:t>
          </a:r>
        </a:p>
      </dgm:t>
    </dgm:pt>
    <dgm:pt modelId="{FBFF3B04-315E-473F-8995-2A3DD4B7659F}" type="parTrans" cxnId="{BC3950B4-CC8A-49F8-8388-C0D53BA005B6}">
      <dgm:prSet/>
      <dgm:spPr/>
      <dgm:t>
        <a:bodyPr/>
        <a:lstStyle/>
        <a:p>
          <a:endParaRPr lang="en-US"/>
        </a:p>
      </dgm:t>
    </dgm:pt>
    <dgm:pt modelId="{B996F0F4-BC30-4EAB-8AB1-39F33CB29EC4}" type="sibTrans" cxnId="{BC3950B4-CC8A-49F8-8388-C0D53BA005B6}">
      <dgm:prSet/>
      <dgm:spPr/>
      <dgm:t>
        <a:bodyPr/>
        <a:lstStyle/>
        <a:p>
          <a:endParaRPr lang="en-US"/>
        </a:p>
      </dgm:t>
    </dgm:pt>
    <dgm:pt modelId="{6B44C28F-B2A3-40FF-B805-9BCDC6377281}" type="pres">
      <dgm:prSet presAssocID="{F04187ED-47E5-44A3-882D-02803AAF226D}" presName="Name0" presStyleCnt="0">
        <dgm:presLayoutVars>
          <dgm:dir/>
          <dgm:animLvl val="lvl"/>
          <dgm:resizeHandles val="exact"/>
        </dgm:presLayoutVars>
      </dgm:prSet>
      <dgm:spPr/>
    </dgm:pt>
    <dgm:pt modelId="{F28C632E-F246-4B04-A98B-47F442A97F28}" type="pres">
      <dgm:prSet presAssocID="{F2E4C73F-D0DD-407B-B022-4A08B04A85EF}" presName="composite" presStyleCnt="0"/>
      <dgm:spPr/>
    </dgm:pt>
    <dgm:pt modelId="{108A2EDF-F10C-4C05-A785-290478132850}" type="pres">
      <dgm:prSet presAssocID="{F2E4C73F-D0DD-407B-B022-4A08B04A85EF}" presName="parTx" presStyleLbl="alignNode1" presStyleIdx="0" presStyleCnt="5">
        <dgm:presLayoutVars>
          <dgm:chMax val="0"/>
          <dgm:chPref val="0"/>
          <dgm:bulletEnabled val="1"/>
        </dgm:presLayoutVars>
      </dgm:prSet>
      <dgm:spPr/>
    </dgm:pt>
    <dgm:pt modelId="{4949C049-D54C-4BED-8B57-E868D06CAE0F}" type="pres">
      <dgm:prSet presAssocID="{F2E4C73F-D0DD-407B-B022-4A08B04A85EF}" presName="desTx" presStyleLbl="alignAccFollowNode1" presStyleIdx="0" presStyleCnt="5">
        <dgm:presLayoutVars>
          <dgm:bulletEnabled val="1"/>
        </dgm:presLayoutVars>
      </dgm:prSet>
      <dgm:spPr/>
    </dgm:pt>
    <dgm:pt modelId="{5938718D-6F33-45ED-9604-815F6EFFD38D}" type="pres">
      <dgm:prSet presAssocID="{9C91C5F8-6E41-47B7-8FD2-8F50BDC7D2F6}" presName="space" presStyleCnt="0"/>
      <dgm:spPr/>
    </dgm:pt>
    <dgm:pt modelId="{32F0FE2B-64DC-4DA0-8406-BE430E9AA89E}" type="pres">
      <dgm:prSet presAssocID="{B1B7B4F2-2772-471B-8F7C-B8C7B210622E}" presName="composite" presStyleCnt="0"/>
      <dgm:spPr/>
    </dgm:pt>
    <dgm:pt modelId="{C4474915-49E5-4FCD-8EAC-37158260956D}" type="pres">
      <dgm:prSet presAssocID="{B1B7B4F2-2772-471B-8F7C-B8C7B210622E}" presName="parTx" presStyleLbl="alignNode1" presStyleIdx="1" presStyleCnt="5">
        <dgm:presLayoutVars>
          <dgm:chMax val="0"/>
          <dgm:chPref val="0"/>
          <dgm:bulletEnabled val="1"/>
        </dgm:presLayoutVars>
      </dgm:prSet>
      <dgm:spPr/>
    </dgm:pt>
    <dgm:pt modelId="{27A577C5-A03F-4C7D-881D-91B04E72490E}" type="pres">
      <dgm:prSet presAssocID="{B1B7B4F2-2772-471B-8F7C-B8C7B210622E}" presName="desTx" presStyleLbl="alignAccFollowNode1" presStyleIdx="1" presStyleCnt="5">
        <dgm:presLayoutVars>
          <dgm:bulletEnabled val="1"/>
        </dgm:presLayoutVars>
      </dgm:prSet>
      <dgm:spPr/>
    </dgm:pt>
    <dgm:pt modelId="{A8A27F69-4D71-4C1A-8115-6384C6AC8747}" type="pres">
      <dgm:prSet presAssocID="{1479F19D-F04A-4832-89AA-8A52188C714A}" presName="space" presStyleCnt="0"/>
      <dgm:spPr/>
    </dgm:pt>
    <dgm:pt modelId="{64AF8AA2-A6E3-4153-8245-EC1AE68B4E89}" type="pres">
      <dgm:prSet presAssocID="{D80502A7-36B9-47F8-96C1-341D26FA55B0}" presName="composite" presStyleCnt="0"/>
      <dgm:spPr/>
    </dgm:pt>
    <dgm:pt modelId="{8C6027F8-CB1E-4DBF-9AE4-9F3FE15CFD82}" type="pres">
      <dgm:prSet presAssocID="{D80502A7-36B9-47F8-96C1-341D26FA55B0}" presName="parTx" presStyleLbl="alignNode1" presStyleIdx="2" presStyleCnt="5">
        <dgm:presLayoutVars>
          <dgm:chMax val="0"/>
          <dgm:chPref val="0"/>
          <dgm:bulletEnabled val="1"/>
        </dgm:presLayoutVars>
      </dgm:prSet>
      <dgm:spPr/>
    </dgm:pt>
    <dgm:pt modelId="{88FDA9A3-FA77-4753-B9ED-C1916B4B2836}" type="pres">
      <dgm:prSet presAssocID="{D80502A7-36B9-47F8-96C1-341D26FA55B0}" presName="desTx" presStyleLbl="alignAccFollowNode1" presStyleIdx="2" presStyleCnt="5">
        <dgm:presLayoutVars>
          <dgm:bulletEnabled val="1"/>
        </dgm:presLayoutVars>
      </dgm:prSet>
      <dgm:spPr/>
    </dgm:pt>
    <dgm:pt modelId="{0F37FEEF-FBE9-4C3E-90D3-DF07106F33A0}" type="pres">
      <dgm:prSet presAssocID="{6E3B98C8-432A-49AA-9725-D33FC4895450}" presName="space" presStyleCnt="0"/>
      <dgm:spPr/>
    </dgm:pt>
    <dgm:pt modelId="{1D7F675F-9B2F-43C1-AA14-6831FE6F1A4D}" type="pres">
      <dgm:prSet presAssocID="{68183680-ED1D-486D-B72F-2D46F29CE3D6}" presName="composite" presStyleCnt="0"/>
      <dgm:spPr/>
    </dgm:pt>
    <dgm:pt modelId="{95275A38-4ABD-4F27-B79E-F71CFDA5E79C}" type="pres">
      <dgm:prSet presAssocID="{68183680-ED1D-486D-B72F-2D46F29CE3D6}" presName="parTx" presStyleLbl="alignNode1" presStyleIdx="3" presStyleCnt="5">
        <dgm:presLayoutVars>
          <dgm:chMax val="0"/>
          <dgm:chPref val="0"/>
          <dgm:bulletEnabled val="1"/>
        </dgm:presLayoutVars>
      </dgm:prSet>
      <dgm:spPr/>
    </dgm:pt>
    <dgm:pt modelId="{B0ACD52E-56F1-4230-955B-D07454313FA8}" type="pres">
      <dgm:prSet presAssocID="{68183680-ED1D-486D-B72F-2D46F29CE3D6}" presName="desTx" presStyleLbl="alignAccFollowNode1" presStyleIdx="3" presStyleCnt="5">
        <dgm:presLayoutVars>
          <dgm:bulletEnabled val="1"/>
        </dgm:presLayoutVars>
      </dgm:prSet>
      <dgm:spPr/>
    </dgm:pt>
    <dgm:pt modelId="{45769FF9-4250-4C46-BD11-4651F8B4E0E5}" type="pres">
      <dgm:prSet presAssocID="{0B6B3D56-2EAB-4727-A3A0-973E6A1B437D}" presName="space" presStyleCnt="0"/>
      <dgm:spPr/>
    </dgm:pt>
    <dgm:pt modelId="{15077187-0061-47DD-A60F-CFDD8238EE41}" type="pres">
      <dgm:prSet presAssocID="{C229C304-E10E-4BBA-89E0-7405F5190BA0}" presName="composite" presStyleCnt="0"/>
      <dgm:spPr/>
    </dgm:pt>
    <dgm:pt modelId="{D0F477A9-6C49-41E4-AC06-AAD581AF14B0}" type="pres">
      <dgm:prSet presAssocID="{C229C304-E10E-4BBA-89E0-7405F5190BA0}" presName="parTx" presStyleLbl="alignNode1" presStyleIdx="4" presStyleCnt="5">
        <dgm:presLayoutVars>
          <dgm:chMax val="0"/>
          <dgm:chPref val="0"/>
          <dgm:bulletEnabled val="1"/>
        </dgm:presLayoutVars>
      </dgm:prSet>
      <dgm:spPr/>
    </dgm:pt>
    <dgm:pt modelId="{BB5F6B3C-7463-4918-AD6A-9AFD97BB0DFB}" type="pres">
      <dgm:prSet presAssocID="{C229C304-E10E-4BBA-89E0-7405F5190BA0}" presName="desTx" presStyleLbl="alignAccFollowNode1" presStyleIdx="4" presStyleCnt="5">
        <dgm:presLayoutVars>
          <dgm:bulletEnabled val="1"/>
        </dgm:presLayoutVars>
      </dgm:prSet>
      <dgm:spPr/>
    </dgm:pt>
  </dgm:ptLst>
  <dgm:cxnLst>
    <dgm:cxn modelId="{AEC9840C-B621-4CE9-865E-FBFD47D852AA}" srcId="{B1B7B4F2-2772-471B-8F7C-B8C7B210622E}" destId="{DB846299-84A5-4944-B625-3EFEDBB9F30A}" srcOrd="1" destOrd="0" parTransId="{18323712-4263-4CE0-963F-277AA2A2C55F}" sibTransId="{52AAA384-36A1-4081-A4E3-878B2656FDA4}"/>
    <dgm:cxn modelId="{C98AC219-795D-497B-9FA0-968BF0A98ADD}" srcId="{B1B7B4F2-2772-471B-8F7C-B8C7B210622E}" destId="{A49F6882-5F0B-43D6-B190-CD188C0B0D18}" srcOrd="0" destOrd="0" parTransId="{8F22F68F-721B-4312-A58B-14667DC5DD07}" sibTransId="{32B9B62E-0853-4FC2-B45B-B73A11EF7166}"/>
    <dgm:cxn modelId="{8459A125-45C9-491D-9798-E3C42CA2B35E}" srcId="{F04187ED-47E5-44A3-882D-02803AAF226D}" destId="{68183680-ED1D-486D-B72F-2D46F29CE3D6}" srcOrd="3" destOrd="0" parTransId="{102A0EF7-ED98-4885-AADF-C1108723D322}" sibTransId="{0B6B3D56-2EAB-4727-A3A0-973E6A1B437D}"/>
    <dgm:cxn modelId="{4617372D-BFC4-4701-9F59-8A0C576DE367}" srcId="{F04187ED-47E5-44A3-882D-02803AAF226D}" destId="{C229C304-E10E-4BBA-89E0-7405F5190BA0}" srcOrd="4" destOrd="0" parTransId="{A9CA05D4-3BDC-4A0F-BEA6-5B8F247D2858}" sibTransId="{BEEE95F1-43B9-4662-9F6B-31DFB41B8DCA}"/>
    <dgm:cxn modelId="{E4B1F42F-3B1E-4174-9D83-3A46EB446A0C}" srcId="{C229C304-E10E-4BBA-89E0-7405F5190BA0}" destId="{4E9FFA1D-742E-4751-8102-9F98F468E32C}" srcOrd="0" destOrd="0" parTransId="{6BE8BBF0-C14B-41A7-90DE-8829F86370AA}" sibTransId="{2E0A978B-0DDE-4D3A-9680-0373BE8D0EB7}"/>
    <dgm:cxn modelId="{68DC2239-95E5-453B-87AB-3F95E50931C3}" srcId="{D80502A7-36B9-47F8-96C1-341D26FA55B0}" destId="{70668F48-561D-4D1B-A046-547E32700293}" srcOrd="0" destOrd="0" parTransId="{359A6AF3-3031-4B52-8B34-4A69A8E3BE5B}" sibTransId="{20615249-B484-4558-8DA9-403A03DB7B15}"/>
    <dgm:cxn modelId="{CB7A4340-23C8-4F7B-AE3F-7BE2CC27E41F}" type="presOf" srcId="{B1B7B4F2-2772-471B-8F7C-B8C7B210622E}" destId="{C4474915-49E5-4FCD-8EAC-37158260956D}" srcOrd="0" destOrd="0" presId="urn:microsoft.com/office/officeart/2005/8/layout/hList1"/>
    <dgm:cxn modelId="{23E5C240-F0E7-4C29-85C1-394315F967C1}" type="presOf" srcId="{F04187ED-47E5-44A3-882D-02803AAF226D}" destId="{6B44C28F-B2A3-40FF-B805-9BCDC6377281}" srcOrd="0" destOrd="0" presId="urn:microsoft.com/office/officeart/2005/8/layout/hList1"/>
    <dgm:cxn modelId="{6ED80161-4DAD-40A2-BA9A-525371EB1591}" type="presOf" srcId="{DB846299-84A5-4944-B625-3EFEDBB9F30A}" destId="{27A577C5-A03F-4C7D-881D-91B04E72490E}" srcOrd="0" destOrd="1" presId="urn:microsoft.com/office/officeart/2005/8/layout/hList1"/>
    <dgm:cxn modelId="{F62EB344-C658-46AF-87F6-3EEA8B8B8637}" srcId="{F04187ED-47E5-44A3-882D-02803AAF226D}" destId="{B1B7B4F2-2772-471B-8F7C-B8C7B210622E}" srcOrd="1" destOrd="0" parTransId="{3B43F487-A306-4A2D-BACD-DA2D08E579F8}" sibTransId="{1479F19D-F04A-4832-89AA-8A52188C714A}"/>
    <dgm:cxn modelId="{9B7A6345-0A3A-4E54-BE1A-5D4E6C706A9A}" type="presOf" srcId="{A9BA3C5A-63E0-4F67-9A6E-4C20FDB40C99}" destId="{88FDA9A3-FA77-4753-B9ED-C1916B4B2836}" srcOrd="0" destOrd="1" presId="urn:microsoft.com/office/officeart/2005/8/layout/hList1"/>
    <dgm:cxn modelId="{35C95245-45AC-4BF7-9CDE-73D3521CF2CC}" type="presOf" srcId="{A0AF8A99-2AD9-419C-B149-AA567E06EF1F}" destId="{B0ACD52E-56F1-4230-955B-D07454313FA8}" srcOrd="0" destOrd="0" presId="urn:microsoft.com/office/officeart/2005/8/layout/hList1"/>
    <dgm:cxn modelId="{F0E0F86A-AD58-4012-88C5-D1E1B9980839}" type="presOf" srcId="{68183680-ED1D-486D-B72F-2D46F29CE3D6}" destId="{95275A38-4ABD-4F27-B79E-F71CFDA5E79C}" srcOrd="0" destOrd="0" presId="urn:microsoft.com/office/officeart/2005/8/layout/hList1"/>
    <dgm:cxn modelId="{7002576F-A292-442F-BCA2-6BE9DF8088E0}" srcId="{F04187ED-47E5-44A3-882D-02803AAF226D}" destId="{D80502A7-36B9-47F8-96C1-341D26FA55B0}" srcOrd="2" destOrd="0" parTransId="{7BD117AA-8524-44AD-90D8-0401E172A7B1}" sibTransId="{6E3B98C8-432A-49AA-9725-D33FC4895450}"/>
    <dgm:cxn modelId="{E1300E56-CAB4-4E72-B29F-D18F641FC0A4}" srcId="{F2E4C73F-D0DD-407B-B022-4A08B04A85EF}" destId="{8C9F2363-4CAF-487B-A378-7F3EDD2FB2E4}" srcOrd="0" destOrd="0" parTransId="{A107AC3F-85FD-4232-BE06-FF649FD7E1CC}" sibTransId="{48017848-0150-4D90-9398-A4A580FB73AD}"/>
    <dgm:cxn modelId="{60D9538B-8B94-4858-8BD7-5E0ABE2A6395}" srcId="{68183680-ED1D-486D-B72F-2D46F29CE3D6}" destId="{45ACFA8F-7229-4F16-A26C-1399B21236D4}" srcOrd="1" destOrd="0" parTransId="{EF39DAB8-8153-4346-96FA-53C626884457}" sibTransId="{A3CA8915-74B9-4DDF-AA50-577EC4CDEEE2}"/>
    <dgm:cxn modelId="{85A8D895-1059-4174-9A06-34E1B9AECE6D}" type="presOf" srcId="{B93E782B-E17D-43C5-ADCF-6997132A1C9E}" destId="{B0ACD52E-56F1-4230-955B-D07454313FA8}" srcOrd="0" destOrd="2" presId="urn:microsoft.com/office/officeart/2005/8/layout/hList1"/>
    <dgm:cxn modelId="{E2FE689F-0465-4ADD-B8A4-1BD3E85617CB}" srcId="{D80502A7-36B9-47F8-96C1-341D26FA55B0}" destId="{A9BA3C5A-63E0-4F67-9A6E-4C20FDB40C99}" srcOrd="1" destOrd="0" parTransId="{98FE6FD4-92D5-4188-A3D6-52369E101D96}" sibTransId="{BD1FC320-07E8-40EC-869F-020A03856357}"/>
    <dgm:cxn modelId="{7CA158A3-54CB-426A-B422-8EEDD53DD313}" type="presOf" srcId="{45ACFA8F-7229-4F16-A26C-1399B21236D4}" destId="{B0ACD52E-56F1-4230-955B-D07454313FA8}" srcOrd="0" destOrd="1" presId="urn:microsoft.com/office/officeart/2005/8/layout/hList1"/>
    <dgm:cxn modelId="{AA57C0AF-2D8D-44B5-B914-EAAC3676C367}" type="presOf" srcId="{D80502A7-36B9-47F8-96C1-341D26FA55B0}" destId="{8C6027F8-CB1E-4DBF-9AE4-9F3FE15CFD82}" srcOrd="0" destOrd="0" presId="urn:microsoft.com/office/officeart/2005/8/layout/hList1"/>
    <dgm:cxn modelId="{BC3950B4-CC8A-49F8-8388-C0D53BA005B6}" srcId="{68183680-ED1D-486D-B72F-2D46F29CE3D6}" destId="{B93E782B-E17D-43C5-ADCF-6997132A1C9E}" srcOrd="2" destOrd="0" parTransId="{FBFF3B04-315E-473F-8995-2A3DD4B7659F}" sibTransId="{B996F0F4-BC30-4EAB-8AB1-39F33CB29EC4}"/>
    <dgm:cxn modelId="{DD2CF3BC-66D8-47D1-8BD7-C0A1CC34345E}" srcId="{68183680-ED1D-486D-B72F-2D46F29CE3D6}" destId="{A0AF8A99-2AD9-419C-B149-AA567E06EF1F}" srcOrd="0" destOrd="0" parTransId="{D4542184-72FB-40D3-88DC-275FECC96A5F}" sibTransId="{20BD336C-4C2E-41B8-892E-F77B184A0E73}"/>
    <dgm:cxn modelId="{9126EDC3-9050-41C8-BCB8-9E6C7B698776}" srcId="{F04187ED-47E5-44A3-882D-02803AAF226D}" destId="{F2E4C73F-D0DD-407B-B022-4A08B04A85EF}" srcOrd="0" destOrd="0" parTransId="{B3A3066B-E8D6-4637-96FF-EFBB45EC3043}" sibTransId="{9C91C5F8-6E41-47B7-8FD2-8F50BDC7D2F6}"/>
    <dgm:cxn modelId="{D378B1CA-7E45-44DF-A068-D390CEEFF675}" type="presOf" srcId="{8C9F2363-4CAF-487B-A378-7F3EDD2FB2E4}" destId="{4949C049-D54C-4BED-8B57-E868D06CAE0F}" srcOrd="0" destOrd="0" presId="urn:microsoft.com/office/officeart/2005/8/layout/hList1"/>
    <dgm:cxn modelId="{AC6260D2-838F-4F6A-8EA2-2E831DD1BEF9}" type="presOf" srcId="{A49F6882-5F0B-43D6-B190-CD188C0B0D18}" destId="{27A577C5-A03F-4C7D-881D-91B04E72490E}" srcOrd="0" destOrd="0" presId="urn:microsoft.com/office/officeart/2005/8/layout/hList1"/>
    <dgm:cxn modelId="{C0641DE4-2DCA-42C7-9AD9-2194C8786F3D}" type="presOf" srcId="{C229C304-E10E-4BBA-89E0-7405F5190BA0}" destId="{D0F477A9-6C49-41E4-AC06-AAD581AF14B0}" srcOrd="0" destOrd="0" presId="urn:microsoft.com/office/officeart/2005/8/layout/hList1"/>
    <dgm:cxn modelId="{F73855E5-B91B-44FC-BF60-280279D8FAA5}" type="presOf" srcId="{70668F48-561D-4D1B-A046-547E32700293}" destId="{88FDA9A3-FA77-4753-B9ED-C1916B4B2836}" srcOrd="0" destOrd="0" presId="urn:microsoft.com/office/officeart/2005/8/layout/hList1"/>
    <dgm:cxn modelId="{E82E98EB-B19E-47DB-A01A-15200415BBFF}" type="presOf" srcId="{F2E4C73F-D0DD-407B-B022-4A08B04A85EF}" destId="{108A2EDF-F10C-4C05-A785-290478132850}" srcOrd="0" destOrd="0" presId="urn:microsoft.com/office/officeart/2005/8/layout/hList1"/>
    <dgm:cxn modelId="{1831B7F0-0998-4A35-A991-A136A759553D}" type="presOf" srcId="{4E9FFA1D-742E-4751-8102-9F98F468E32C}" destId="{BB5F6B3C-7463-4918-AD6A-9AFD97BB0DFB}" srcOrd="0" destOrd="0" presId="urn:microsoft.com/office/officeart/2005/8/layout/hList1"/>
    <dgm:cxn modelId="{26497338-7132-4EE7-8271-40390E03C19D}" type="presParOf" srcId="{6B44C28F-B2A3-40FF-B805-9BCDC6377281}" destId="{F28C632E-F246-4B04-A98B-47F442A97F28}" srcOrd="0" destOrd="0" presId="urn:microsoft.com/office/officeart/2005/8/layout/hList1"/>
    <dgm:cxn modelId="{A41A775A-E2FC-4DA3-8D46-E3308C97A71B}" type="presParOf" srcId="{F28C632E-F246-4B04-A98B-47F442A97F28}" destId="{108A2EDF-F10C-4C05-A785-290478132850}" srcOrd="0" destOrd="0" presId="urn:microsoft.com/office/officeart/2005/8/layout/hList1"/>
    <dgm:cxn modelId="{693287F2-21D7-488B-9417-861157C957E7}" type="presParOf" srcId="{F28C632E-F246-4B04-A98B-47F442A97F28}" destId="{4949C049-D54C-4BED-8B57-E868D06CAE0F}" srcOrd="1" destOrd="0" presId="urn:microsoft.com/office/officeart/2005/8/layout/hList1"/>
    <dgm:cxn modelId="{2EE12F25-F2B4-4C98-9D88-50CBC00068B8}" type="presParOf" srcId="{6B44C28F-B2A3-40FF-B805-9BCDC6377281}" destId="{5938718D-6F33-45ED-9604-815F6EFFD38D}" srcOrd="1" destOrd="0" presId="urn:microsoft.com/office/officeart/2005/8/layout/hList1"/>
    <dgm:cxn modelId="{54C528FB-8D91-4E12-8C4A-EBEBA5A2B4B4}" type="presParOf" srcId="{6B44C28F-B2A3-40FF-B805-9BCDC6377281}" destId="{32F0FE2B-64DC-4DA0-8406-BE430E9AA89E}" srcOrd="2" destOrd="0" presId="urn:microsoft.com/office/officeart/2005/8/layout/hList1"/>
    <dgm:cxn modelId="{CE28B7F9-11F3-446F-A738-26248F523526}" type="presParOf" srcId="{32F0FE2B-64DC-4DA0-8406-BE430E9AA89E}" destId="{C4474915-49E5-4FCD-8EAC-37158260956D}" srcOrd="0" destOrd="0" presId="urn:microsoft.com/office/officeart/2005/8/layout/hList1"/>
    <dgm:cxn modelId="{998256C0-62FE-4943-9E55-E32BEB9A1BA4}" type="presParOf" srcId="{32F0FE2B-64DC-4DA0-8406-BE430E9AA89E}" destId="{27A577C5-A03F-4C7D-881D-91B04E72490E}" srcOrd="1" destOrd="0" presId="urn:microsoft.com/office/officeart/2005/8/layout/hList1"/>
    <dgm:cxn modelId="{00416D63-98F6-40B9-9E66-2D8ED222E60B}" type="presParOf" srcId="{6B44C28F-B2A3-40FF-B805-9BCDC6377281}" destId="{A8A27F69-4D71-4C1A-8115-6384C6AC8747}" srcOrd="3" destOrd="0" presId="urn:microsoft.com/office/officeart/2005/8/layout/hList1"/>
    <dgm:cxn modelId="{0CDB4814-FAA9-4A1D-819F-54F5DD3FC219}" type="presParOf" srcId="{6B44C28F-B2A3-40FF-B805-9BCDC6377281}" destId="{64AF8AA2-A6E3-4153-8245-EC1AE68B4E89}" srcOrd="4" destOrd="0" presId="urn:microsoft.com/office/officeart/2005/8/layout/hList1"/>
    <dgm:cxn modelId="{EAA67B95-B127-4098-AE77-AAA5B6DFD3AD}" type="presParOf" srcId="{64AF8AA2-A6E3-4153-8245-EC1AE68B4E89}" destId="{8C6027F8-CB1E-4DBF-9AE4-9F3FE15CFD82}" srcOrd="0" destOrd="0" presId="urn:microsoft.com/office/officeart/2005/8/layout/hList1"/>
    <dgm:cxn modelId="{EB8043F2-4D84-4FF3-8ED4-764E28614CA3}" type="presParOf" srcId="{64AF8AA2-A6E3-4153-8245-EC1AE68B4E89}" destId="{88FDA9A3-FA77-4753-B9ED-C1916B4B2836}" srcOrd="1" destOrd="0" presId="urn:microsoft.com/office/officeart/2005/8/layout/hList1"/>
    <dgm:cxn modelId="{50A65341-93B1-440D-A61F-4C1CD723AEEC}" type="presParOf" srcId="{6B44C28F-B2A3-40FF-B805-9BCDC6377281}" destId="{0F37FEEF-FBE9-4C3E-90D3-DF07106F33A0}" srcOrd="5" destOrd="0" presId="urn:microsoft.com/office/officeart/2005/8/layout/hList1"/>
    <dgm:cxn modelId="{C2B2CE2B-22D4-45A3-8C07-BE7F5A80371A}" type="presParOf" srcId="{6B44C28F-B2A3-40FF-B805-9BCDC6377281}" destId="{1D7F675F-9B2F-43C1-AA14-6831FE6F1A4D}" srcOrd="6" destOrd="0" presId="urn:microsoft.com/office/officeart/2005/8/layout/hList1"/>
    <dgm:cxn modelId="{72C61A18-DC3B-45DF-8F1D-39CC8796F276}" type="presParOf" srcId="{1D7F675F-9B2F-43C1-AA14-6831FE6F1A4D}" destId="{95275A38-4ABD-4F27-B79E-F71CFDA5E79C}" srcOrd="0" destOrd="0" presId="urn:microsoft.com/office/officeart/2005/8/layout/hList1"/>
    <dgm:cxn modelId="{0D3B55E6-B837-44C7-85FB-0B7319872218}" type="presParOf" srcId="{1D7F675F-9B2F-43C1-AA14-6831FE6F1A4D}" destId="{B0ACD52E-56F1-4230-955B-D07454313FA8}" srcOrd="1" destOrd="0" presId="urn:microsoft.com/office/officeart/2005/8/layout/hList1"/>
    <dgm:cxn modelId="{CF6F840F-4BD8-45E8-8A6D-4F19743ECE90}" type="presParOf" srcId="{6B44C28F-B2A3-40FF-B805-9BCDC6377281}" destId="{45769FF9-4250-4C46-BD11-4651F8B4E0E5}" srcOrd="7" destOrd="0" presId="urn:microsoft.com/office/officeart/2005/8/layout/hList1"/>
    <dgm:cxn modelId="{AA3BE98C-DC6A-4F3B-AC18-D61563644902}" type="presParOf" srcId="{6B44C28F-B2A3-40FF-B805-9BCDC6377281}" destId="{15077187-0061-47DD-A60F-CFDD8238EE41}" srcOrd="8" destOrd="0" presId="urn:microsoft.com/office/officeart/2005/8/layout/hList1"/>
    <dgm:cxn modelId="{6CCD80DF-8028-4FE2-BB00-36BF5A1EB510}" type="presParOf" srcId="{15077187-0061-47DD-A60F-CFDD8238EE41}" destId="{D0F477A9-6C49-41E4-AC06-AAD581AF14B0}" srcOrd="0" destOrd="0" presId="urn:microsoft.com/office/officeart/2005/8/layout/hList1"/>
    <dgm:cxn modelId="{21D24D0A-686A-46AD-A665-0001744044C1}" type="presParOf" srcId="{15077187-0061-47DD-A60F-CFDD8238EE41}" destId="{BB5F6B3C-7463-4918-AD6A-9AFD97BB0D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FC9F2C-2BCE-4756-BCDF-AC795AA71623}"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5231FBAF-91F0-4555-B66E-22B34DE0D3C2}">
      <dgm:prSet phldrT="[Text]" custT="1"/>
      <dgm:spPr/>
      <dgm:t>
        <a:bodyPr/>
        <a:lstStyle/>
        <a:p>
          <a:r>
            <a:rPr lang="en-US" sz="1600" b="1">
              <a:latin typeface="Cambria"/>
              <a:ea typeface="Cambria"/>
              <a:cs typeface="Calibri"/>
            </a:rPr>
            <a:t>Target Audience</a:t>
          </a:r>
        </a:p>
      </dgm:t>
    </dgm:pt>
    <dgm:pt modelId="{FD20AC29-0580-417F-AB27-FFBEC87581B6}" type="parTrans" cxnId="{0CE86F28-416C-46A3-9270-C1AA10708962}">
      <dgm:prSet/>
      <dgm:spPr/>
      <dgm:t>
        <a:bodyPr/>
        <a:lstStyle/>
        <a:p>
          <a:endParaRPr lang="en-US" sz="1600"/>
        </a:p>
      </dgm:t>
    </dgm:pt>
    <dgm:pt modelId="{B0AFA547-E22D-4430-A5FE-EF6E00A7F43B}" type="sibTrans" cxnId="{0CE86F28-416C-46A3-9270-C1AA10708962}">
      <dgm:prSet/>
      <dgm:spPr/>
      <dgm:t>
        <a:bodyPr/>
        <a:lstStyle/>
        <a:p>
          <a:endParaRPr lang="en-US" sz="1600"/>
        </a:p>
      </dgm:t>
    </dgm:pt>
    <dgm:pt modelId="{C07199A5-E38F-44BF-B785-C641BC5CCBA0}">
      <dgm:prSet phldrT="[Text]" custT="1"/>
      <dgm:spPr/>
      <dgm:t>
        <a:bodyPr/>
        <a:lstStyle/>
        <a:p>
          <a:r>
            <a:rPr lang="en-US" sz="1600">
              <a:solidFill>
                <a:schemeClr val="bg1"/>
              </a:solidFill>
              <a:latin typeface="Cambria"/>
              <a:ea typeface="Cambria"/>
              <a:cs typeface="Calibri"/>
            </a:rPr>
            <a:t>UNC Undergraduate &amp; graduate students (aged 18-25)</a:t>
          </a:r>
        </a:p>
      </dgm:t>
    </dgm:pt>
    <dgm:pt modelId="{0BE03E46-DFCF-4F3C-A54B-CFB3CDDA353F}" type="parTrans" cxnId="{8D6F2543-CFDB-4A3D-8659-E35331EC68C9}">
      <dgm:prSet/>
      <dgm:spPr/>
      <dgm:t>
        <a:bodyPr/>
        <a:lstStyle/>
        <a:p>
          <a:endParaRPr lang="en-US" sz="1600"/>
        </a:p>
      </dgm:t>
    </dgm:pt>
    <dgm:pt modelId="{3EC3A63E-6C89-4FBD-8B30-31F45CADFF3F}" type="sibTrans" cxnId="{8D6F2543-CFDB-4A3D-8659-E35331EC68C9}">
      <dgm:prSet/>
      <dgm:spPr/>
      <dgm:t>
        <a:bodyPr/>
        <a:lstStyle/>
        <a:p>
          <a:endParaRPr lang="en-US" sz="1600"/>
        </a:p>
      </dgm:t>
    </dgm:pt>
    <dgm:pt modelId="{F17B85AD-AF58-4118-B83B-3564ED9CE8EA}">
      <dgm:prSet phldrT="[Text]" custT="1"/>
      <dgm:spPr/>
      <dgm:t>
        <a:bodyPr/>
        <a:lstStyle/>
        <a:p>
          <a:r>
            <a:rPr lang="en-US" sz="1600" b="1">
              <a:latin typeface="Cambria"/>
              <a:ea typeface="Cambria"/>
              <a:cs typeface="Calibri"/>
            </a:rPr>
            <a:t>Anticipated Deliverables</a:t>
          </a:r>
        </a:p>
      </dgm:t>
    </dgm:pt>
    <dgm:pt modelId="{EBC6466B-3F78-41D9-81C5-7209738B9251}" type="parTrans" cxnId="{15FD5E79-9BDA-4E35-AB55-0AD6EC1231C6}">
      <dgm:prSet/>
      <dgm:spPr/>
      <dgm:t>
        <a:bodyPr/>
        <a:lstStyle/>
        <a:p>
          <a:endParaRPr lang="en-US" sz="1600"/>
        </a:p>
      </dgm:t>
    </dgm:pt>
    <dgm:pt modelId="{428B682E-7912-497F-96EE-0B7A181590C9}" type="sibTrans" cxnId="{15FD5E79-9BDA-4E35-AB55-0AD6EC1231C6}">
      <dgm:prSet/>
      <dgm:spPr/>
      <dgm:t>
        <a:bodyPr/>
        <a:lstStyle/>
        <a:p>
          <a:endParaRPr lang="en-US" sz="1600"/>
        </a:p>
      </dgm:t>
    </dgm:pt>
    <dgm:pt modelId="{D72D6F01-77FE-4753-8934-D728C544B17E}">
      <dgm:prSet phldrT="[Text]" custT="1"/>
      <dgm:spPr/>
      <dgm:t>
        <a:bodyPr/>
        <a:lstStyle/>
        <a:p>
          <a:r>
            <a:rPr lang="en-US" sz="1600">
              <a:latin typeface="Cambria"/>
              <a:ea typeface="Cambria"/>
              <a:cs typeface="Calibri"/>
            </a:rPr>
            <a:t>Development of HCC screening and educational materials and resources disseminated through UNC’s Office of Health Promotion</a:t>
          </a:r>
        </a:p>
      </dgm:t>
    </dgm:pt>
    <dgm:pt modelId="{DE2989C3-2499-4D2D-9EB7-AB8766124D30}" type="parTrans" cxnId="{528980DE-5815-4480-8FBC-6830FFC72386}">
      <dgm:prSet/>
      <dgm:spPr/>
      <dgm:t>
        <a:bodyPr/>
        <a:lstStyle/>
        <a:p>
          <a:endParaRPr lang="en-US" sz="1600"/>
        </a:p>
      </dgm:t>
    </dgm:pt>
    <dgm:pt modelId="{09B8341B-6EB8-4D0A-9706-CC040B368907}" type="sibTrans" cxnId="{528980DE-5815-4480-8FBC-6830FFC72386}">
      <dgm:prSet/>
      <dgm:spPr/>
      <dgm:t>
        <a:bodyPr/>
        <a:lstStyle/>
        <a:p>
          <a:endParaRPr lang="en-US" sz="1600"/>
        </a:p>
      </dgm:t>
    </dgm:pt>
    <dgm:pt modelId="{B6063D7F-A713-4BC1-9BFB-A2496A8329D5}">
      <dgm:prSet phldrT="[Text]" custT="1"/>
      <dgm:spPr/>
      <dgm:t>
        <a:bodyPr/>
        <a:lstStyle/>
        <a:p>
          <a:r>
            <a:rPr lang="en-US" sz="1600" b="1">
              <a:latin typeface="Cambria"/>
              <a:ea typeface="Cambria"/>
              <a:cs typeface="Calibri"/>
            </a:rPr>
            <a:t>Relevant Dates</a:t>
          </a:r>
        </a:p>
      </dgm:t>
    </dgm:pt>
    <dgm:pt modelId="{8A63F743-3AEF-408B-AEC0-1E56ED6F6963}" type="parTrans" cxnId="{B9499C4A-9190-442C-AC79-159B36AD90E8}">
      <dgm:prSet/>
      <dgm:spPr/>
      <dgm:t>
        <a:bodyPr/>
        <a:lstStyle/>
        <a:p>
          <a:endParaRPr lang="en-US" sz="1600"/>
        </a:p>
      </dgm:t>
    </dgm:pt>
    <dgm:pt modelId="{70A6B6A0-7E46-46E1-8AA5-A2564D073DA0}" type="sibTrans" cxnId="{B9499C4A-9190-442C-AC79-159B36AD90E8}">
      <dgm:prSet/>
      <dgm:spPr/>
      <dgm:t>
        <a:bodyPr/>
        <a:lstStyle/>
        <a:p>
          <a:endParaRPr lang="en-US" sz="1600"/>
        </a:p>
      </dgm:t>
    </dgm:pt>
    <dgm:pt modelId="{05815158-53F2-4C22-AE19-1FAC9F952026}">
      <dgm:prSet phldrT="[Text]" custT="1"/>
      <dgm:spPr/>
      <dgm:t>
        <a:bodyPr/>
        <a:lstStyle/>
        <a:p>
          <a:r>
            <a:rPr lang="en-US" sz="1600">
              <a:latin typeface="Cambria"/>
              <a:ea typeface="Cambria"/>
              <a:cs typeface="Calibri"/>
            </a:rPr>
            <a:t>Educational programming – April through June 2024</a:t>
          </a:r>
        </a:p>
      </dgm:t>
    </dgm:pt>
    <dgm:pt modelId="{43FE15A4-CEEC-4629-9229-4C44A20030A3}" type="parTrans" cxnId="{86D0F32C-FD5D-4E54-BF39-0279ECD650D0}">
      <dgm:prSet/>
      <dgm:spPr/>
      <dgm:t>
        <a:bodyPr/>
        <a:lstStyle/>
        <a:p>
          <a:endParaRPr lang="en-US" sz="1600"/>
        </a:p>
      </dgm:t>
    </dgm:pt>
    <dgm:pt modelId="{69888CED-ED7A-4710-A7FE-ED75C5E3AE0F}" type="sibTrans" cxnId="{86D0F32C-FD5D-4E54-BF39-0279ECD650D0}">
      <dgm:prSet/>
      <dgm:spPr/>
      <dgm:t>
        <a:bodyPr/>
        <a:lstStyle/>
        <a:p>
          <a:endParaRPr lang="en-US" sz="1600"/>
        </a:p>
      </dgm:t>
    </dgm:pt>
    <dgm:pt modelId="{FE21EA43-82DF-42D4-B821-040F44F17E0F}">
      <dgm:prSet phldrT="[Text]" custT="1"/>
      <dgm:spPr/>
      <dgm:t>
        <a:bodyPr/>
        <a:lstStyle/>
        <a:p>
          <a:r>
            <a:rPr lang="en-US" sz="1600">
              <a:latin typeface="Cambria"/>
              <a:ea typeface="Cambria"/>
              <a:cs typeface="Calibri"/>
            </a:rPr>
            <a:t>Dannon Cox, PhD – Assistant Professor, Colorado SPH</a:t>
          </a:r>
        </a:p>
      </dgm:t>
    </dgm:pt>
    <dgm:pt modelId="{9082F2BA-9657-4E18-9689-4F87A1BEFF91}" type="parTrans" cxnId="{EDD633B6-08BB-44FA-9D12-D99EEE1FBF58}">
      <dgm:prSet/>
      <dgm:spPr/>
      <dgm:t>
        <a:bodyPr/>
        <a:lstStyle/>
        <a:p>
          <a:endParaRPr lang="en-US" sz="1600"/>
        </a:p>
      </dgm:t>
    </dgm:pt>
    <dgm:pt modelId="{5206C576-4C26-4765-BA01-8758C3178A53}" type="sibTrans" cxnId="{EDD633B6-08BB-44FA-9D12-D99EEE1FBF58}">
      <dgm:prSet/>
      <dgm:spPr/>
      <dgm:t>
        <a:bodyPr/>
        <a:lstStyle/>
        <a:p>
          <a:endParaRPr lang="en-US" sz="1600"/>
        </a:p>
      </dgm:t>
    </dgm:pt>
    <dgm:pt modelId="{1B36B4EF-43FB-4060-A7FC-DF8D810BD96F}">
      <dgm:prSet phldrT="[Text]" custT="1"/>
      <dgm:spPr/>
      <dgm:t>
        <a:bodyPr/>
        <a:lstStyle/>
        <a:p>
          <a:r>
            <a:rPr lang="en-US" sz="1600" b="1">
              <a:latin typeface="Cambria"/>
              <a:ea typeface="Cambria"/>
              <a:cs typeface="Calibri"/>
            </a:rPr>
            <a:t>Evaluation Metrics</a:t>
          </a:r>
        </a:p>
      </dgm:t>
    </dgm:pt>
    <dgm:pt modelId="{F529C7BC-1080-457B-9D70-9AA12B5DAECE}" type="parTrans" cxnId="{3B99A78F-981F-4A7B-B50B-AEB23218907B}">
      <dgm:prSet/>
      <dgm:spPr/>
      <dgm:t>
        <a:bodyPr/>
        <a:lstStyle/>
        <a:p>
          <a:endParaRPr lang="en-US" sz="1600"/>
        </a:p>
      </dgm:t>
    </dgm:pt>
    <dgm:pt modelId="{18303410-E17F-4568-A92D-83990415049F}" type="sibTrans" cxnId="{3B99A78F-981F-4A7B-B50B-AEB23218907B}">
      <dgm:prSet/>
      <dgm:spPr/>
      <dgm:t>
        <a:bodyPr/>
        <a:lstStyle/>
        <a:p>
          <a:endParaRPr lang="en-US" sz="1600"/>
        </a:p>
      </dgm:t>
    </dgm:pt>
    <dgm:pt modelId="{3DEEDF14-B76C-4978-A815-34EC5F2FAE4C}">
      <dgm:prSet phldrT="[Text]" custT="1"/>
      <dgm:spPr/>
      <dgm:t>
        <a:bodyPr/>
        <a:lstStyle/>
        <a:p>
          <a:r>
            <a:rPr lang="en-US" sz="1600">
              <a:latin typeface="Cambria"/>
              <a:ea typeface="Cambria"/>
              <a:cs typeface="Calibri"/>
            </a:rPr>
            <a:t>Awareness of cannabis &amp; HCC; Knowledge, attitudes, &amp; beliefs about cannabis &amp; HCC; Cannabis &amp; HCC use behaviors</a:t>
          </a:r>
        </a:p>
      </dgm:t>
    </dgm:pt>
    <dgm:pt modelId="{C299A922-D297-4508-9582-AACDA029765F}" type="parTrans" cxnId="{8D7A695C-4329-4C57-AB74-86783D18A9C0}">
      <dgm:prSet/>
      <dgm:spPr/>
      <dgm:t>
        <a:bodyPr/>
        <a:lstStyle/>
        <a:p>
          <a:endParaRPr lang="en-US" sz="1600"/>
        </a:p>
      </dgm:t>
    </dgm:pt>
    <dgm:pt modelId="{7F9D914D-8DC6-47B9-87E0-BC7D410B21EF}" type="sibTrans" cxnId="{8D7A695C-4329-4C57-AB74-86783D18A9C0}">
      <dgm:prSet/>
      <dgm:spPr/>
      <dgm:t>
        <a:bodyPr/>
        <a:lstStyle/>
        <a:p>
          <a:endParaRPr lang="en-US" sz="1600"/>
        </a:p>
      </dgm:t>
    </dgm:pt>
    <dgm:pt modelId="{23116CC7-93DE-41D9-96EA-2284EE88BDB5}">
      <dgm:prSet phldrT="[Text]" custT="1"/>
      <dgm:spPr/>
      <dgm:t>
        <a:bodyPr/>
        <a:lstStyle/>
        <a:p>
          <a:r>
            <a:rPr lang="en-US" sz="1600" b="1">
              <a:latin typeface="Cambria"/>
              <a:ea typeface="Cambria"/>
              <a:cs typeface="Calibri"/>
            </a:rPr>
            <a:t>Key Site Contacts</a:t>
          </a:r>
        </a:p>
      </dgm:t>
    </dgm:pt>
    <dgm:pt modelId="{4FA61130-5D8B-4D24-9649-AACCEC638F57}" type="parTrans" cxnId="{F328070B-C534-45F4-BCA4-56E334782418}">
      <dgm:prSet/>
      <dgm:spPr/>
      <dgm:t>
        <a:bodyPr/>
        <a:lstStyle/>
        <a:p>
          <a:endParaRPr lang="en-US" sz="1600"/>
        </a:p>
      </dgm:t>
    </dgm:pt>
    <dgm:pt modelId="{D7DB8F95-911F-48F4-AC0D-F2259D892D3B}" type="sibTrans" cxnId="{F328070B-C534-45F4-BCA4-56E334782418}">
      <dgm:prSet/>
      <dgm:spPr/>
      <dgm:t>
        <a:bodyPr/>
        <a:lstStyle/>
        <a:p>
          <a:endParaRPr lang="en-US" sz="1600"/>
        </a:p>
      </dgm:t>
    </dgm:pt>
    <dgm:pt modelId="{FA1C8FD9-E493-4D5D-BE19-4453471E7817}">
      <dgm:prSet custT="1"/>
      <dgm:spPr/>
      <dgm:t>
        <a:bodyPr/>
        <a:lstStyle/>
        <a:p>
          <a:r>
            <a:rPr lang="en-US" sz="1600">
              <a:solidFill>
                <a:schemeClr val="bg1"/>
              </a:solidFill>
              <a:latin typeface="Cambria"/>
              <a:ea typeface="Cambria"/>
              <a:cs typeface="Calibri"/>
            </a:rPr>
            <a:t>UNC Faculty</a:t>
          </a:r>
        </a:p>
      </dgm:t>
    </dgm:pt>
    <dgm:pt modelId="{597A9361-CF1A-441F-A728-11C21CAA2CBF}" type="parTrans" cxnId="{D3F49092-0F6C-44B4-A0E4-27A783549F9C}">
      <dgm:prSet/>
      <dgm:spPr/>
      <dgm:t>
        <a:bodyPr/>
        <a:lstStyle/>
        <a:p>
          <a:endParaRPr lang="en-US" sz="1600"/>
        </a:p>
      </dgm:t>
    </dgm:pt>
    <dgm:pt modelId="{2CEB2191-838C-4314-A6B7-B38BD78CB05C}" type="sibTrans" cxnId="{D3F49092-0F6C-44B4-A0E4-27A783549F9C}">
      <dgm:prSet/>
      <dgm:spPr/>
      <dgm:t>
        <a:bodyPr/>
        <a:lstStyle/>
        <a:p>
          <a:endParaRPr lang="en-US" sz="1600"/>
        </a:p>
      </dgm:t>
    </dgm:pt>
    <dgm:pt modelId="{CF705F90-A6A6-4405-AFC1-E14C942F9224}">
      <dgm:prSet custT="1"/>
      <dgm:spPr/>
      <dgm:t>
        <a:bodyPr/>
        <a:lstStyle/>
        <a:p>
          <a:r>
            <a:rPr lang="en-US" sz="1600">
              <a:latin typeface="Cambria"/>
              <a:ea typeface="Cambria"/>
              <a:cs typeface="Calibri"/>
            </a:rPr>
            <a:t>Mindfulness training for UNC’s faculty that focuses on positive alternatives to HCC consumption</a:t>
          </a:r>
        </a:p>
      </dgm:t>
    </dgm:pt>
    <dgm:pt modelId="{087F1D82-2B73-4912-BDB1-853C32635A4F}" type="parTrans" cxnId="{8F2E19CE-4CC4-4E3D-B758-D36E251AEBB8}">
      <dgm:prSet/>
      <dgm:spPr/>
      <dgm:t>
        <a:bodyPr/>
        <a:lstStyle/>
        <a:p>
          <a:endParaRPr lang="en-US" sz="1600"/>
        </a:p>
      </dgm:t>
    </dgm:pt>
    <dgm:pt modelId="{C0566ED9-AB7F-462F-A1D5-EDEFCCD6D65F}" type="sibTrans" cxnId="{8F2E19CE-4CC4-4E3D-B758-D36E251AEBB8}">
      <dgm:prSet/>
      <dgm:spPr/>
      <dgm:t>
        <a:bodyPr/>
        <a:lstStyle/>
        <a:p>
          <a:endParaRPr lang="en-US" sz="1600"/>
        </a:p>
      </dgm:t>
    </dgm:pt>
    <dgm:pt modelId="{C2DA0E0D-1D93-477E-96DB-7EB0B3A258D8}">
      <dgm:prSet custT="1"/>
      <dgm:spPr/>
      <dgm:t>
        <a:bodyPr/>
        <a:lstStyle/>
        <a:p>
          <a:r>
            <a:rPr lang="en-US" sz="1600">
              <a:latin typeface="Cambria"/>
              <a:ea typeface="Cambria"/>
              <a:cs typeface="Calibri"/>
            </a:rPr>
            <a:t>Mindfulness retreat – April 2024</a:t>
          </a:r>
        </a:p>
      </dgm:t>
    </dgm:pt>
    <dgm:pt modelId="{947F646D-52FB-42EE-BE3F-31631BBF2E80}" type="parTrans" cxnId="{66E7795C-F254-42A3-93AC-AE7268840979}">
      <dgm:prSet/>
      <dgm:spPr/>
      <dgm:t>
        <a:bodyPr/>
        <a:lstStyle/>
        <a:p>
          <a:endParaRPr lang="en-US" sz="1600"/>
        </a:p>
      </dgm:t>
    </dgm:pt>
    <dgm:pt modelId="{39228B60-7DFE-4A6F-BCE1-61D5205FB940}" type="sibTrans" cxnId="{66E7795C-F254-42A3-93AC-AE7268840979}">
      <dgm:prSet/>
      <dgm:spPr/>
      <dgm:t>
        <a:bodyPr/>
        <a:lstStyle/>
        <a:p>
          <a:endParaRPr lang="en-US" sz="1600"/>
        </a:p>
      </dgm:t>
    </dgm:pt>
    <dgm:pt modelId="{D43E8376-7503-428E-98FC-C22959709FF0}">
      <dgm:prSet custT="1"/>
      <dgm:spPr/>
      <dgm:t>
        <a:bodyPr/>
        <a:lstStyle/>
        <a:p>
          <a:r>
            <a:rPr lang="en-US" sz="1600">
              <a:latin typeface="Cambria"/>
              <a:ea typeface="Cambria"/>
              <a:cs typeface="Calibri"/>
            </a:rPr>
            <a:t>Grace Turner, MPH – Director of Office of Health Promotion</a:t>
          </a:r>
        </a:p>
      </dgm:t>
    </dgm:pt>
    <dgm:pt modelId="{7B04F61F-DCAC-4068-A201-E2CCE0FEA848}" type="parTrans" cxnId="{B1B8DAE3-1C9E-4C18-AAED-545CF279A356}">
      <dgm:prSet/>
      <dgm:spPr/>
      <dgm:t>
        <a:bodyPr/>
        <a:lstStyle/>
        <a:p>
          <a:endParaRPr lang="en-US" sz="1600"/>
        </a:p>
      </dgm:t>
    </dgm:pt>
    <dgm:pt modelId="{62FF6395-E46A-4ED6-BDBF-731636134F03}" type="sibTrans" cxnId="{B1B8DAE3-1C9E-4C18-AAED-545CF279A356}">
      <dgm:prSet/>
      <dgm:spPr/>
      <dgm:t>
        <a:bodyPr/>
        <a:lstStyle/>
        <a:p>
          <a:endParaRPr lang="en-US" sz="1600"/>
        </a:p>
      </dgm:t>
    </dgm:pt>
    <dgm:pt modelId="{F03B920E-4156-4B08-92B2-6B29CAB7E6B8}">
      <dgm:prSet custT="1"/>
      <dgm:spPr/>
      <dgm:t>
        <a:bodyPr/>
        <a:lstStyle/>
        <a:p>
          <a:r>
            <a:rPr lang="en-US" sz="1600">
              <a:latin typeface="Cambria"/>
              <a:ea typeface="Cambria"/>
              <a:cs typeface="Calibri"/>
            </a:rPr>
            <a:t>Mike Kimball, PhD – UNC Mindfulness Teachers Collaborative Director</a:t>
          </a:r>
        </a:p>
      </dgm:t>
    </dgm:pt>
    <dgm:pt modelId="{BF4A0457-11FD-4776-BDA3-D6EAF375360E}" type="parTrans" cxnId="{7B7FA21E-9400-4334-A0A3-353C13053B94}">
      <dgm:prSet/>
      <dgm:spPr/>
      <dgm:t>
        <a:bodyPr/>
        <a:lstStyle/>
        <a:p>
          <a:endParaRPr lang="en-US" sz="1600"/>
        </a:p>
      </dgm:t>
    </dgm:pt>
    <dgm:pt modelId="{528F4A0B-FE52-476D-991A-B79BAA9E1628}" type="sibTrans" cxnId="{7B7FA21E-9400-4334-A0A3-353C13053B94}">
      <dgm:prSet/>
      <dgm:spPr/>
      <dgm:t>
        <a:bodyPr/>
        <a:lstStyle/>
        <a:p>
          <a:endParaRPr lang="en-US" sz="1600"/>
        </a:p>
      </dgm:t>
    </dgm:pt>
    <dgm:pt modelId="{94C37230-1A83-4ADB-9A05-A0EE854CF081}">
      <dgm:prSet custT="1"/>
      <dgm:spPr/>
      <dgm:t>
        <a:bodyPr/>
        <a:lstStyle/>
        <a:p>
          <a:r>
            <a:rPr lang="en-US" sz="1600">
              <a:latin typeface="Cambria"/>
              <a:ea typeface="Cambria"/>
              <a:cs typeface="Calibri"/>
            </a:rPr>
            <a:t>Knowledge, attitudes, &amp; beliefs about mindfulness; Coping behaviors</a:t>
          </a:r>
        </a:p>
      </dgm:t>
    </dgm:pt>
    <dgm:pt modelId="{97AC950C-4854-4949-85A6-D1ACBFFABF1E}" type="parTrans" cxnId="{4135A814-D2FA-4877-8CBF-E267180D7642}">
      <dgm:prSet/>
      <dgm:spPr/>
      <dgm:t>
        <a:bodyPr/>
        <a:lstStyle/>
        <a:p>
          <a:endParaRPr lang="en-US" sz="1600"/>
        </a:p>
      </dgm:t>
    </dgm:pt>
    <dgm:pt modelId="{BDC926F8-4F72-4D9C-B0E2-485715E45525}" type="sibTrans" cxnId="{4135A814-D2FA-4877-8CBF-E267180D7642}">
      <dgm:prSet/>
      <dgm:spPr/>
      <dgm:t>
        <a:bodyPr/>
        <a:lstStyle/>
        <a:p>
          <a:endParaRPr lang="en-US" sz="1600"/>
        </a:p>
      </dgm:t>
    </dgm:pt>
    <dgm:pt modelId="{14B9C65E-2092-41C7-AA28-919750D428FF}">
      <dgm:prSet phldrT="[Text]" custT="1"/>
      <dgm:spPr/>
      <dgm:t>
        <a:bodyPr/>
        <a:lstStyle/>
        <a:p>
          <a:r>
            <a:rPr lang="en-US" sz="1600">
              <a:solidFill>
                <a:schemeClr val="bg1"/>
              </a:solidFill>
              <a:latin typeface="Cambria"/>
              <a:ea typeface="Cambria"/>
              <a:cs typeface="Calibri"/>
            </a:rPr>
            <a:t>Subpopulation will focus on Latinx &amp; LGBTQ+ students</a:t>
          </a:r>
        </a:p>
      </dgm:t>
    </dgm:pt>
    <dgm:pt modelId="{6B3F06EE-88A1-4CD5-AAC5-8C645097E884}" type="parTrans" cxnId="{8FC6C097-A014-422E-9563-49D16CE3530F}">
      <dgm:prSet/>
      <dgm:spPr/>
      <dgm:t>
        <a:bodyPr/>
        <a:lstStyle/>
        <a:p>
          <a:endParaRPr lang="en-US"/>
        </a:p>
      </dgm:t>
    </dgm:pt>
    <dgm:pt modelId="{61CBE644-3C27-4EE2-A3AD-367181D3F66E}" type="sibTrans" cxnId="{8FC6C097-A014-422E-9563-49D16CE3530F}">
      <dgm:prSet/>
      <dgm:spPr/>
      <dgm:t>
        <a:bodyPr/>
        <a:lstStyle/>
        <a:p>
          <a:endParaRPr lang="en-US"/>
        </a:p>
      </dgm:t>
    </dgm:pt>
    <dgm:pt modelId="{BEE82AD0-3EBE-4B56-8AFE-79481742EE81}" type="pres">
      <dgm:prSet presAssocID="{51FC9F2C-2BCE-4756-BCDF-AC795AA71623}" presName="Name0" presStyleCnt="0">
        <dgm:presLayoutVars>
          <dgm:dir/>
          <dgm:animLvl val="lvl"/>
          <dgm:resizeHandles val="exact"/>
        </dgm:presLayoutVars>
      </dgm:prSet>
      <dgm:spPr/>
    </dgm:pt>
    <dgm:pt modelId="{2358A959-249C-47C9-9C94-9E221FDEAD69}" type="pres">
      <dgm:prSet presAssocID="{5231FBAF-91F0-4555-B66E-22B34DE0D3C2}" presName="linNode" presStyleCnt="0"/>
      <dgm:spPr/>
    </dgm:pt>
    <dgm:pt modelId="{D6F9B545-574F-432B-B79F-76ADC2597B21}" type="pres">
      <dgm:prSet presAssocID="{5231FBAF-91F0-4555-B66E-22B34DE0D3C2}" presName="parTx" presStyleLbl="revTx" presStyleIdx="0" presStyleCnt="5">
        <dgm:presLayoutVars>
          <dgm:chMax val="1"/>
          <dgm:bulletEnabled val="1"/>
        </dgm:presLayoutVars>
      </dgm:prSet>
      <dgm:spPr/>
    </dgm:pt>
    <dgm:pt modelId="{D4F57D5A-0EC2-4A3D-B528-A11A1433AED6}" type="pres">
      <dgm:prSet presAssocID="{5231FBAF-91F0-4555-B66E-22B34DE0D3C2}" presName="bracket" presStyleLbl="parChTrans1D1" presStyleIdx="0" presStyleCnt="5"/>
      <dgm:spPr/>
    </dgm:pt>
    <dgm:pt modelId="{AD74DE89-8A8C-40A0-A47E-ABEBA66DC7D5}" type="pres">
      <dgm:prSet presAssocID="{5231FBAF-91F0-4555-B66E-22B34DE0D3C2}" presName="spH" presStyleCnt="0"/>
      <dgm:spPr/>
    </dgm:pt>
    <dgm:pt modelId="{3F1ACDF7-AF85-423B-8F0E-6515A1EFB844}" type="pres">
      <dgm:prSet presAssocID="{5231FBAF-91F0-4555-B66E-22B34DE0D3C2}" presName="desTx" presStyleLbl="node1" presStyleIdx="0" presStyleCnt="5">
        <dgm:presLayoutVars>
          <dgm:bulletEnabled val="1"/>
        </dgm:presLayoutVars>
      </dgm:prSet>
      <dgm:spPr/>
    </dgm:pt>
    <dgm:pt modelId="{D7D9E135-9FCA-4044-B169-1F293744F404}" type="pres">
      <dgm:prSet presAssocID="{B0AFA547-E22D-4430-A5FE-EF6E00A7F43B}" presName="spV" presStyleCnt="0"/>
      <dgm:spPr/>
    </dgm:pt>
    <dgm:pt modelId="{70917758-6054-4FD3-882B-583C8128A649}" type="pres">
      <dgm:prSet presAssocID="{F17B85AD-AF58-4118-B83B-3564ED9CE8EA}" presName="linNode" presStyleCnt="0"/>
      <dgm:spPr/>
    </dgm:pt>
    <dgm:pt modelId="{03B353EC-E94A-4E7B-84ED-826EC8902A61}" type="pres">
      <dgm:prSet presAssocID="{F17B85AD-AF58-4118-B83B-3564ED9CE8EA}" presName="parTx" presStyleLbl="revTx" presStyleIdx="1" presStyleCnt="5">
        <dgm:presLayoutVars>
          <dgm:chMax val="1"/>
          <dgm:bulletEnabled val="1"/>
        </dgm:presLayoutVars>
      </dgm:prSet>
      <dgm:spPr/>
    </dgm:pt>
    <dgm:pt modelId="{CAB80AC7-349B-41B4-BC3A-1A84702F085B}" type="pres">
      <dgm:prSet presAssocID="{F17B85AD-AF58-4118-B83B-3564ED9CE8EA}" presName="bracket" presStyleLbl="parChTrans1D1" presStyleIdx="1" presStyleCnt="5"/>
      <dgm:spPr/>
    </dgm:pt>
    <dgm:pt modelId="{6695A374-CCA8-4F0A-ABA8-525B2F381AC1}" type="pres">
      <dgm:prSet presAssocID="{F17B85AD-AF58-4118-B83B-3564ED9CE8EA}" presName="spH" presStyleCnt="0"/>
      <dgm:spPr/>
    </dgm:pt>
    <dgm:pt modelId="{4F7A1CCC-559D-43C2-9B98-3B2F3F42B435}" type="pres">
      <dgm:prSet presAssocID="{F17B85AD-AF58-4118-B83B-3564ED9CE8EA}" presName="desTx" presStyleLbl="node1" presStyleIdx="1" presStyleCnt="5">
        <dgm:presLayoutVars>
          <dgm:bulletEnabled val="1"/>
        </dgm:presLayoutVars>
      </dgm:prSet>
      <dgm:spPr/>
    </dgm:pt>
    <dgm:pt modelId="{32DAB403-3B74-4361-A859-2232509C18E9}" type="pres">
      <dgm:prSet presAssocID="{428B682E-7912-497F-96EE-0B7A181590C9}" presName="spV" presStyleCnt="0"/>
      <dgm:spPr/>
    </dgm:pt>
    <dgm:pt modelId="{FC758001-8FF6-4D9A-A273-9EE571227D5A}" type="pres">
      <dgm:prSet presAssocID="{B6063D7F-A713-4BC1-9BFB-A2496A8329D5}" presName="linNode" presStyleCnt="0"/>
      <dgm:spPr/>
    </dgm:pt>
    <dgm:pt modelId="{8F0D39B3-22F0-49F9-8B2F-02A08CFEF215}" type="pres">
      <dgm:prSet presAssocID="{B6063D7F-A713-4BC1-9BFB-A2496A8329D5}" presName="parTx" presStyleLbl="revTx" presStyleIdx="2" presStyleCnt="5">
        <dgm:presLayoutVars>
          <dgm:chMax val="1"/>
          <dgm:bulletEnabled val="1"/>
        </dgm:presLayoutVars>
      </dgm:prSet>
      <dgm:spPr/>
    </dgm:pt>
    <dgm:pt modelId="{E8C8AB77-7958-4411-8D4A-02B181F2E771}" type="pres">
      <dgm:prSet presAssocID="{B6063D7F-A713-4BC1-9BFB-A2496A8329D5}" presName="bracket" presStyleLbl="parChTrans1D1" presStyleIdx="2" presStyleCnt="5"/>
      <dgm:spPr/>
    </dgm:pt>
    <dgm:pt modelId="{2F523410-8E6B-4620-B660-B05D4F81F6C1}" type="pres">
      <dgm:prSet presAssocID="{B6063D7F-A713-4BC1-9BFB-A2496A8329D5}" presName="spH" presStyleCnt="0"/>
      <dgm:spPr/>
    </dgm:pt>
    <dgm:pt modelId="{5DE9B163-C18F-4D49-98A3-1DC604986573}" type="pres">
      <dgm:prSet presAssocID="{B6063D7F-A713-4BC1-9BFB-A2496A8329D5}" presName="desTx" presStyleLbl="node1" presStyleIdx="2" presStyleCnt="5">
        <dgm:presLayoutVars>
          <dgm:bulletEnabled val="1"/>
        </dgm:presLayoutVars>
      </dgm:prSet>
      <dgm:spPr/>
    </dgm:pt>
    <dgm:pt modelId="{81529E34-FF5F-4EBD-A1C1-619A5D6A86F7}" type="pres">
      <dgm:prSet presAssocID="{70A6B6A0-7E46-46E1-8AA5-A2564D073DA0}" presName="spV" presStyleCnt="0"/>
      <dgm:spPr/>
    </dgm:pt>
    <dgm:pt modelId="{01F3B5F7-B6FD-47D8-9171-88A453484CA6}" type="pres">
      <dgm:prSet presAssocID="{1B36B4EF-43FB-4060-A7FC-DF8D810BD96F}" presName="linNode" presStyleCnt="0"/>
      <dgm:spPr/>
    </dgm:pt>
    <dgm:pt modelId="{87313384-05FA-444E-92D9-9D8E28B48215}" type="pres">
      <dgm:prSet presAssocID="{1B36B4EF-43FB-4060-A7FC-DF8D810BD96F}" presName="parTx" presStyleLbl="revTx" presStyleIdx="3" presStyleCnt="5">
        <dgm:presLayoutVars>
          <dgm:chMax val="1"/>
          <dgm:bulletEnabled val="1"/>
        </dgm:presLayoutVars>
      </dgm:prSet>
      <dgm:spPr/>
    </dgm:pt>
    <dgm:pt modelId="{24644CD0-374D-4DE7-922D-C438048C2042}" type="pres">
      <dgm:prSet presAssocID="{1B36B4EF-43FB-4060-A7FC-DF8D810BD96F}" presName="bracket" presStyleLbl="parChTrans1D1" presStyleIdx="3" presStyleCnt="5"/>
      <dgm:spPr/>
    </dgm:pt>
    <dgm:pt modelId="{291D85AF-32EE-404B-B904-B4B4BEE7E0DD}" type="pres">
      <dgm:prSet presAssocID="{1B36B4EF-43FB-4060-A7FC-DF8D810BD96F}" presName="spH" presStyleCnt="0"/>
      <dgm:spPr/>
    </dgm:pt>
    <dgm:pt modelId="{C07F8C02-A384-4253-A27C-2659E9C8CBAA}" type="pres">
      <dgm:prSet presAssocID="{1B36B4EF-43FB-4060-A7FC-DF8D810BD96F}" presName="desTx" presStyleLbl="node1" presStyleIdx="3" presStyleCnt="5">
        <dgm:presLayoutVars>
          <dgm:bulletEnabled val="1"/>
        </dgm:presLayoutVars>
      </dgm:prSet>
      <dgm:spPr/>
    </dgm:pt>
    <dgm:pt modelId="{F6084B90-E492-422A-908C-93E67F1E04E7}" type="pres">
      <dgm:prSet presAssocID="{18303410-E17F-4568-A92D-83990415049F}" presName="spV" presStyleCnt="0"/>
      <dgm:spPr/>
    </dgm:pt>
    <dgm:pt modelId="{AC8251EA-C602-4AAE-89B4-4DFF7DDB0D37}" type="pres">
      <dgm:prSet presAssocID="{23116CC7-93DE-41D9-96EA-2284EE88BDB5}" presName="linNode" presStyleCnt="0"/>
      <dgm:spPr/>
    </dgm:pt>
    <dgm:pt modelId="{4B0FDBED-035C-4271-A1A0-877CD2921550}" type="pres">
      <dgm:prSet presAssocID="{23116CC7-93DE-41D9-96EA-2284EE88BDB5}" presName="parTx" presStyleLbl="revTx" presStyleIdx="4" presStyleCnt="5">
        <dgm:presLayoutVars>
          <dgm:chMax val="1"/>
          <dgm:bulletEnabled val="1"/>
        </dgm:presLayoutVars>
      </dgm:prSet>
      <dgm:spPr/>
    </dgm:pt>
    <dgm:pt modelId="{A286CBD7-D55C-4925-A77C-29BC4AAB5FC7}" type="pres">
      <dgm:prSet presAssocID="{23116CC7-93DE-41D9-96EA-2284EE88BDB5}" presName="bracket" presStyleLbl="parChTrans1D1" presStyleIdx="4" presStyleCnt="5"/>
      <dgm:spPr/>
    </dgm:pt>
    <dgm:pt modelId="{87B9D9BD-DD93-4176-92EE-20EDD4E6AEAE}" type="pres">
      <dgm:prSet presAssocID="{23116CC7-93DE-41D9-96EA-2284EE88BDB5}" presName="spH" presStyleCnt="0"/>
      <dgm:spPr/>
    </dgm:pt>
    <dgm:pt modelId="{BE940DA2-479B-4A04-89FB-6EF8447DCE86}" type="pres">
      <dgm:prSet presAssocID="{23116CC7-93DE-41D9-96EA-2284EE88BDB5}" presName="desTx" presStyleLbl="node1" presStyleIdx="4" presStyleCnt="5">
        <dgm:presLayoutVars>
          <dgm:bulletEnabled val="1"/>
        </dgm:presLayoutVars>
      </dgm:prSet>
      <dgm:spPr/>
    </dgm:pt>
  </dgm:ptLst>
  <dgm:cxnLst>
    <dgm:cxn modelId="{F328070B-C534-45F4-BCA4-56E334782418}" srcId="{51FC9F2C-2BCE-4756-BCDF-AC795AA71623}" destId="{23116CC7-93DE-41D9-96EA-2284EE88BDB5}" srcOrd="4" destOrd="0" parTransId="{4FA61130-5D8B-4D24-9649-AACCEC638F57}" sibTransId="{D7DB8F95-911F-48F4-AC0D-F2259D892D3B}"/>
    <dgm:cxn modelId="{4135A814-D2FA-4877-8CBF-E267180D7642}" srcId="{1B36B4EF-43FB-4060-A7FC-DF8D810BD96F}" destId="{94C37230-1A83-4ADB-9A05-A0EE854CF081}" srcOrd="1" destOrd="0" parTransId="{97AC950C-4854-4949-85A6-D1ACBFFABF1E}" sibTransId="{BDC926F8-4F72-4D9C-B0E2-485715E45525}"/>
    <dgm:cxn modelId="{7B7FA21E-9400-4334-A0A3-353C13053B94}" srcId="{23116CC7-93DE-41D9-96EA-2284EE88BDB5}" destId="{F03B920E-4156-4B08-92B2-6B29CAB7E6B8}" srcOrd="2" destOrd="0" parTransId="{BF4A0457-11FD-4776-BDA3-D6EAF375360E}" sibTransId="{528F4A0B-FE52-476D-991A-B79BAA9E1628}"/>
    <dgm:cxn modelId="{8F7C8720-EA4F-4AF9-89B6-CE479BF82868}" type="presOf" srcId="{F03B920E-4156-4B08-92B2-6B29CAB7E6B8}" destId="{BE940DA2-479B-4A04-89FB-6EF8447DCE86}" srcOrd="0" destOrd="2" presId="urn:diagrams.loki3.com/BracketList"/>
    <dgm:cxn modelId="{14FEEC22-44C0-4635-8E5D-E49F81914FBA}" type="presOf" srcId="{F17B85AD-AF58-4118-B83B-3564ED9CE8EA}" destId="{03B353EC-E94A-4E7B-84ED-826EC8902A61}" srcOrd="0" destOrd="0" presId="urn:diagrams.loki3.com/BracketList"/>
    <dgm:cxn modelId="{0CE86F28-416C-46A3-9270-C1AA10708962}" srcId="{51FC9F2C-2BCE-4756-BCDF-AC795AA71623}" destId="{5231FBAF-91F0-4555-B66E-22B34DE0D3C2}" srcOrd="0" destOrd="0" parTransId="{FD20AC29-0580-417F-AB27-FFBEC87581B6}" sibTransId="{B0AFA547-E22D-4430-A5FE-EF6E00A7F43B}"/>
    <dgm:cxn modelId="{73AC2C2C-F44A-4D31-B236-0E479E4B8EC7}" type="presOf" srcId="{51FC9F2C-2BCE-4756-BCDF-AC795AA71623}" destId="{BEE82AD0-3EBE-4B56-8AFE-79481742EE81}" srcOrd="0" destOrd="0" presId="urn:diagrams.loki3.com/BracketList"/>
    <dgm:cxn modelId="{86D0F32C-FD5D-4E54-BF39-0279ECD650D0}" srcId="{B6063D7F-A713-4BC1-9BFB-A2496A8329D5}" destId="{05815158-53F2-4C22-AE19-1FAC9F952026}" srcOrd="0" destOrd="0" parTransId="{43FE15A4-CEEC-4629-9229-4C44A20030A3}" sibTransId="{69888CED-ED7A-4710-A7FE-ED75C5E3AE0F}"/>
    <dgm:cxn modelId="{8D7A695C-4329-4C57-AB74-86783D18A9C0}" srcId="{1B36B4EF-43FB-4060-A7FC-DF8D810BD96F}" destId="{3DEEDF14-B76C-4978-A815-34EC5F2FAE4C}" srcOrd="0" destOrd="0" parTransId="{C299A922-D297-4508-9582-AACDA029765F}" sibTransId="{7F9D914D-8DC6-47B9-87E0-BC7D410B21EF}"/>
    <dgm:cxn modelId="{66E7795C-F254-42A3-93AC-AE7268840979}" srcId="{B6063D7F-A713-4BC1-9BFB-A2496A8329D5}" destId="{C2DA0E0D-1D93-477E-96DB-7EB0B3A258D8}" srcOrd="1" destOrd="0" parTransId="{947F646D-52FB-42EE-BE3F-31631BBF2E80}" sibTransId="{39228B60-7DFE-4A6F-BCE1-61D5205FB940}"/>
    <dgm:cxn modelId="{BB6B165F-8C73-4BFE-90C5-D6DB6C9E4CC8}" type="presOf" srcId="{5231FBAF-91F0-4555-B66E-22B34DE0D3C2}" destId="{D6F9B545-574F-432B-B79F-76ADC2597B21}" srcOrd="0" destOrd="0" presId="urn:diagrams.loki3.com/BracketList"/>
    <dgm:cxn modelId="{D23E5B42-26CE-425C-B5EA-E65E83170703}" type="presOf" srcId="{C07199A5-E38F-44BF-B785-C641BC5CCBA0}" destId="{3F1ACDF7-AF85-423B-8F0E-6515A1EFB844}" srcOrd="0" destOrd="0" presId="urn:diagrams.loki3.com/BracketList"/>
    <dgm:cxn modelId="{8D6F2543-CFDB-4A3D-8659-E35331EC68C9}" srcId="{5231FBAF-91F0-4555-B66E-22B34DE0D3C2}" destId="{C07199A5-E38F-44BF-B785-C641BC5CCBA0}" srcOrd="0" destOrd="0" parTransId="{0BE03E46-DFCF-4F3C-A54B-CFB3CDDA353F}" sibTransId="{3EC3A63E-6C89-4FBD-8B30-31F45CADFF3F}"/>
    <dgm:cxn modelId="{D3C10348-5380-4B86-8037-7B914ED429B4}" type="presOf" srcId="{23116CC7-93DE-41D9-96EA-2284EE88BDB5}" destId="{4B0FDBED-035C-4271-A1A0-877CD2921550}" srcOrd="0" destOrd="0" presId="urn:diagrams.loki3.com/BracketList"/>
    <dgm:cxn modelId="{B9499C4A-9190-442C-AC79-159B36AD90E8}" srcId="{51FC9F2C-2BCE-4756-BCDF-AC795AA71623}" destId="{B6063D7F-A713-4BC1-9BFB-A2496A8329D5}" srcOrd="2" destOrd="0" parTransId="{8A63F743-3AEF-408B-AEC0-1E56ED6F6963}" sibTransId="{70A6B6A0-7E46-46E1-8AA5-A2564D073DA0}"/>
    <dgm:cxn modelId="{B7507D76-BEE1-4203-8725-AF00F53F42CD}" type="presOf" srcId="{05815158-53F2-4C22-AE19-1FAC9F952026}" destId="{5DE9B163-C18F-4D49-98A3-1DC604986573}" srcOrd="0" destOrd="0" presId="urn:diagrams.loki3.com/BracketList"/>
    <dgm:cxn modelId="{76666A78-12B4-4AB8-9F5C-7B194B210540}" type="presOf" srcId="{C2DA0E0D-1D93-477E-96DB-7EB0B3A258D8}" destId="{5DE9B163-C18F-4D49-98A3-1DC604986573}" srcOrd="0" destOrd="1" presId="urn:diagrams.loki3.com/BracketList"/>
    <dgm:cxn modelId="{15FD5E79-9BDA-4E35-AB55-0AD6EC1231C6}" srcId="{51FC9F2C-2BCE-4756-BCDF-AC795AA71623}" destId="{F17B85AD-AF58-4118-B83B-3564ED9CE8EA}" srcOrd="1" destOrd="0" parTransId="{EBC6466B-3F78-41D9-81C5-7209738B9251}" sibTransId="{428B682E-7912-497F-96EE-0B7A181590C9}"/>
    <dgm:cxn modelId="{6EF7275A-3F53-400C-988A-DF193BEF1AA1}" type="presOf" srcId="{B6063D7F-A713-4BC1-9BFB-A2496A8329D5}" destId="{8F0D39B3-22F0-49F9-8B2F-02A08CFEF215}" srcOrd="0" destOrd="0" presId="urn:diagrams.loki3.com/BracketList"/>
    <dgm:cxn modelId="{3B99A78F-981F-4A7B-B50B-AEB23218907B}" srcId="{51FC9F2C-2BCE-4756-BCDF-AC795AA71623}" destId="{1B36B4EF-43FB-4060-A7FC-DF8D810BD96F}" srcOrd="3" destOrd="0" parTransId="{F529C7BC-1080-457B-9D70-9AA12B5DAECE}" sibTransId="{18303410-E17F-4568-A92D-83990415049F}"/>
    <dgm:cxn modelId="{D3F49092-0F6C-44B4-A0E4-27A783549F9C}" srcId="{5231FBAF-91F0-4555-B66E-22B34DE0D3C2}" destId="{FA1C8FD9-E493-4D5D-BE19-4453471E7817}" srcOrd="2" destOrd="0" parTransId="{597A9361-CF1A-441F-A728-11C21CAA2CBF}" sibTransId="{2CEB2191-838C-4314-A6B7-B38BD78CB05C}"/>
    <dgm:cxn modelId="{1F2E0596-0DD3-4157-9ED0-3A303D08012E}" type="presOf" srcId="{94C37230-1A83-4ADB-9A05-A0EE854CF081}" destId="{C07F8C02-A384-4253-A27C-2659E9C8CBAA}" srcOrd="0" destOrd="1" presId="urn:diagrams.loki3.com/BracketList"/>
    <dgm:cxn modelId="{C1B4A796-9C06-4507-966E-1759F8E38818}" type="presOf" srcId="{14B9C65E-2092-41C7-AA28-919750D428FF}" destId="{3F1ACDF7-AF85-423B-8F0E-6515A1EFB844}" srcOrd="0" destOrd="1" presId="urn:diagrams.loki3.com/BracketList"/>
    <dgm:cxn modelId="{8FC6C097-A014-422E-9563-49D16CE3530F}" srcId="{5231FBAF-91F0-4555-B66E-22B34DE0D3C2}" destId="{14B9C65E-2092-41C7-AA28-919750D428FF}" srcOrd="1" destOrd="0" parTransId="{6B3F06EE-88A1-4CD5-AAC5-8C645097E884}" sibTransId="{61CBE644-3C27-4EE2-A3AD-367181D3F66E}"/>
    <dgm:cxn modelId="{7041379E-0AAA-48FA-BB20-003AC4EDC412}" type="presOf" srcId="{1B36B4EF-43FB-4060-A7FC-DF8D810BD96F}" destId="{87313384-05FA-444E-92D9-9D8E28B48215}" srcOrd="0" destOrd="0" presId="urn:diagrams.loki3.com/BracketList"/>
    <dgm:cxn modelId="{B1099DA9-4DED-4C24-8D67-215B13932A4C}" type="presOf" srcId="{3DEEDF14-B76C-4978-A815-34EC5F2FAE4C}" destId="{C07F8C02-A384-4253-A27C-2659E9C8CBAA}" srcOrd="0" destOrd="0" presId="urn:diagrams.loki3.com/BracketList"/>
    <dgm:cxn modelId="{EDD633B6-08BB-44FA-9D12-D99EEE1FBF58}" srcId="{23116CC7-93DE-41D9-96EA-2284EE88BDB5}" destId="{FE21EA43-82DF-42D4-B821-040F44F17E0F}" srcOrd="0" destOrd="0" parTransId="{9082F2BA-9657-4E18-9689-4F87A1BEFF91}" sibTransId="{5206C576-4C26-4765-BA01-8758C3178A53}"/>
    <dgm:cxn modelId="{961C86C6-0F55-4A61-901A-9A228177CFD4}" type="presOf" srcId="{CF705F90-A6A6-4405-AFC1-E14C942F9224}" destId="{4F7A1CCC-559D-43C2-9B98-3B2F3F42B435}" srcOrd="0" destOrd="1" presId="urn:diagrams.loki3.com/BracketList"/>
    <dgm:cxn modelId="{8F2E19CE-4CC4-4E3D-B758-D36E251AEBB8}" srcId="{F17B85AD-AF58-4118-B83B-3564ED9CE8EA}" destId="{CF705F90-A6A6-4405-AFC1-E14C942F9224}" srcOrd="1" destOrd="0" parTransId="{087F1D82-2B73-4912-BDB1-853C32635A4F}" sibTransId="{C0566ED9-AB7F-462F-A1D5-EDEFCCD6D65F}"/>
    <dgm:cxn modelId="{528980DE-5815-4480-8FBC-6830FFC72386}" srcId="{F17B85AD-AF58-4118-B83B-3564ED9CE8EA}" destId="{D72D6F01-77FE-4753-8934-D728C544B17E}" srcOrd="0" destOrd="0" parTransId="{DE2989C3-2499-4D2D-9EB7-AB8766124D30}" sibTransId="{09B8341B-6EB8-4D0A-9706-CC040B368907}"/>
    <dgm:cxn modelId="{B1B8DAE3-1C9E-4C18-AAED-545CF279A356}" srcId="{23116CC7-93DE-41D9-96EA-2284EE88BDB5}" destId="{D43E8376-7503-428E-98FC-C22959709FF0}" srcOrd="1" destOrd="0" parTransId="{7B04F61F-DCAC-4068-A201-E2CCE0FEA848}" sibTransId="{62FF6395-E46A-4ED6-BDBF-731636134F03}"/>
    <dgm:cxn modelId="{E961B3EB-9644-4B3E-A2EE-30E7DE82CEAB}" type="presOf" srcId="{FA1C8FD9-E493-4D5D-BE19-4453471E7817}" destId="{3F1ACDF7-AF85-423B-8F0E-6515A1EFB844}" srcOrd="0" destOrd="2" presId="urn:diagrams.loki3.com/BracketList"/>
    <dgm:cxn modelId="{AEFE39EC-4D83-49CF-AFD9-561A00132AC2}" type="presOf" srcId="{D72D6F01-77FE-4753-8934-D728C544B17E}" destId="{4F7A1CCC-559D-43C2-9B98-3B2F3F42B435}" srcOrd="0" destOrd="0" presId="urn:diagrams.loki3.com/BracketList"/>
    <dgm:cxn modelId="{D1E45FF3-9CF0-440A-9B29-BF88A5399B88}" type="presOf" srcId="{FE21EA43-82DF-42D4-B821-040F44F17E0F}" destId="{BE940DA2-479B-4A04-89FB-6EF8447DCE86}" srcOrd="0" destOrd="0" presId="urn:diagrams.loki3.com/BracketList"/>
    <dgm:cxn modelId="{E2D5C1FE-2944-4C02-805C-DE99AE3EEFF1}" type="presOf" srcId="{D43E8376-7503-428E-98FC-C22959709FF0}" destId="{BE940DA2-479B-4A04-89FB-6EF8447DCE86}" srcOrd="0" destOrd="1" presId="urn:diagrams.loki3.com/BracketList"/>
    <dgm:cxn modelId="{77D2607D-EAD8-47AA-8901-206AC59919B8}" type="presParOf" srcId="{BEE82AD0-3EBE-4B56-8AFE-79481742EE81}" destId="{2358A959-249C-47C9-9C94-9E221FDEAD69}" srcOrd="0" destOrd="0" presId="urn:diagrams.loki3.com/BracketList"/>
    <dgm:cxn modelId="{C5EA012E-13C1-490A-BDC5-D6416F8F5ED4}" type="presParOf" srcId="{2358A959-249C-47C9-9C94-9E221FDEAD69}" destId="{D6F9B545-574F-432B-B79F-76ADC2597B21}" srcOrd="0" destOrd="0" presId="urn:diagrams.loki3.com/BracketList"/>
    <dgm:cxn modelId="{0BEF40E7-E86B-4AAB-859D-8C4F80C77D36}" type="presParOf" srcId="{2358A959-249C-47C9-9C94-9E221FDEAD69}" destId="{D4F57D5A-0EC2-4A3D-B528-A11A1433AED6}" srcOrd="1" destOrd="0" presId="urn:diagrams.loki3.com/BracketList"/>
    <dgm:cxn modelId="{25CF9B80-4930-4584-B0C6-1D887F52045B}" type="presParOf" srcId="{2358A959-249C-47C9-9C94-9E221FDEAD69}" destId="{AD74DE89-8A8C-40A0-A47E-ABEBA66DC7D5}" srcOrd="2" destOrd="0" presId="urn:diagrams.loki3.com/BracketList"/>
    <dgm:cxn modelId="{006DA2EC-A264-4B9D-B370-E41317F6BA5A}" type="presParOf" srcId="{2358A959-249C-47C9-9C94-9E221FDEAD69}" destId="{3F1ACDF7-AF85-423B-8F0E-6515A1EFB844}" srcOrd="3" destOrd="0" presId="urn:diagrams.loki3.com/BracketList"/>
    <dgm:cxn modelId="{C2E91415-30A0-486D-81FC-F364575548EA}" type="presParOf" srcId="{BEE82AD0-3EBE-4B56-8AFE-79481742EE81}" destId="{D7D9E135-9FCA-4044-B169-1F293744F404}" srcOrd="1" destOrd="0" presId="urn:diagrams.loki3.com/BracketList"/>
    <dgm:cxn modelId="{80AC9BB9-EBDE-4021-AD74-10C8E2931BCA}" type="presParOf" srcId="{BEE82AD0-3EBE-4B56-8AFE-79481742EE81}" destId="{70917758-6054-4FD3-882B-583C8128A649}" srcOrd="2" destOrd="0" presId="urn:diagrams.loki3.com/BracketList"/>
    <dgm:cxn modelId="{3D2B365A-F3F7-4716-81CE-B8B4C3DC3FB2}" type="presParOf" srcId="{70917758-6054-4FD3-882B-583C8128A649}" destId="{03B353EC-E94A-4E7B-84ED-826EC8902A61}" srcOrd="0" destOrd="0" presId="urn:diagrams.loki3.com/BracketList"/>
    <dgm:cxn modelId="{4532D96D-D184-41BE-92C5-8C1B85ED3436}" type="presParOf" srcId="{70917758-6054-4FD3-882B-583C8128A649}" destId="{CAB80AC7-349B-41B4-BC3A-1A84702F085B}" srcOrd="1" destOrd="0" presId="urn:diagrams.loki3.com/BracketList"/>
    <dgm:cxn modelId="{352EF8E1-030E-48FF-81F8-863AB4CDBB4E}" type="presParOf" srcId="{70917758-6054-4FD3-882B-583C8128A649}" destId="{6695A374-CCA8-4F0A-ABA8-525B2F381AC1}" srcOrd="2" destOrd="0" presId="urn:diagrams.loki3.com/BracketList"/>
    <dgm:cxn modelId="{DD67E419-5160-45CD-B356-853855B1A570}" type="presParOf" srcId="{70917758-6054-4FD3-882B-583C8128A649}" destId="{4F7A1CCC-559D-43C2-9B98-3B2F3F42B435}" srcOrd="3" destOrd="0" presId="urn:diagrams.loki3.com/BracketList"/>
    <dgm:cxn modelId="{445FFB4E-AF7B-4562-B292-F46B81A07A05}" type="presParOf" srcId="{BEE82AD0-3EBE-4B56-8AFE-79481742EE81}" destId="{32DAB403-3B74-4361-A859-2232509C18E9}" srcOrd="3" destOrd="0" presId="urn:diagrams.loki3.com/BracketList"/>
    <dgm:cxn modelId="{D2C62B3F-6994-4E76-9A62-89851C2C5E98}" type="presParOf" srcId="{BEE82AD0-3EBE-4B56-8AFE-79481742EE81}" destId="{FC758001-8FF6-4D9A-A273-9EE571227D5A}" srcOrd="4" destOrd="0" presId="urn:diagrams.loki3.com/BracketList"/>
    <dgm:cxn modelId="{AE6D7ACA-46B9-4904-8879-AA6DB455D33A}" type="presParOf" srcId="{FC758001-8FF6-4D9A-A273-9EE571227D5A}" destId="{8F0D39B3-22F0-49F9-8B2F-02A08CFEF215}" srcOrd="0" destOrd="0" presId="urn:diagrams.loki3.com/BracketList"/>
    <dgm:cxn modelId="{F7DC9F5C-4E78-4FAC-ABFA-7105B7EAE360}" type="presParOf" srcId="{FC758001-8FF6-4D9A-A273-9EE571227D5A}" destId="{E8C8AB77-7958-4411-8D4A-02B181F2E771}" srcOrd="1" destOrd="0" presId="urn:diagrams.loki3.com/BracketList"/>
    <dgm:cxn modelId="{60450E15-5C13-4439-BA48-8C4148546F91}" type="presParOf" srcId="{FC758001-8FF6-4D9A-A273-9EE571227D5A}" destId="{2F523410-8E6B-4620-B660-B05D4F81F6C1}" srcOrd="2" destOrd="0" presId="urn:diagrams.loki3.com/BracketList"/>
    <dgm:cxn modelId="{4D452537-9918-43D1-8F14-BEE7645CC564}" type="presParOf" srcId="{FC758001-8FF6-4D9A-A273-9EE571227D5A}" destId="{5DE9B163-C18F-4D49-98A3-1DC604986573}" srcOrd="3" destOrd="0" presId="urn:diagrams.loki3.com/BracketList"/>
    <dgm:cxn modelId="{5415BBA4-81CA-4971-AC64-B2DFCF957CB9}" type="presParOf" srcId="{BEE82AD0-3EBE-4B56-8AFE-79481742EE81}" destId="{81529E34-FF5F-4EBD-A1C1-619A5D6A86F7}" srcOrd="5" destOrd="0" presId="urn:diagrams.loki3.com/BracketList"/>
    <dgm:cxn modelId="{F479E6AD-6AF0-4B8C-B338-6BC21CAE3D36}" type="presParOf" srcId="{BEE82AD0-3EBE-4B56-8AFE-79481742EE81}" destId="{01F3B5F7-B6FD-47D8-9171-88A453484CA6}" srcOrd="6" destOrd="0" presId="urn:diagrams.loki3.com/BracketList"/>
    <dgm:cxn modelId="{259A05B8-29B7-4FFF-BF63-DB3FC92E5FDF}" type="presParOf" srcId="{01F3B5F7-B6FD-47D8-9171-88A453484CA6}" destId="{87313384-05FA-444E-92D9-9D8E28B48215}" srcOrd="0" destOrd="0" presId="urn:diagrams.loki3.com/BracketList"/>
    <dgm:cxn modelId="{6C0581B0-9FF8-4563-96D4-AEAD09C87379}" type="presParOf" srcId="{01F3B5F7-B6FD-47D8-9171-88A453484CA6}" destId="{24644CD0-374D-4DE7-922D-C438048C2042}" srcOrd="1" destOrd="0" presId="urn:diagrams.loki3.com/BracketList"/>
    <dgm:cxn modelId="{FA1B9D2D-0DEA-481C-8FB8-5D09DB56A242}" type="presParOf" srcId="{01F3B5F7-B6FD-47D8-9171-88A453484CA6}" destId="{291D85AF-32EE-404B-B904-B4B4BEE7E0DD}" srcOrd="2" destOrd="0" presId="urn:diagrams.loki3.com/BracketList"/>
    <dgm:cxn modelId="{B9C24E10-775A-40FD-A6A0-4BC04576D16A}" type="presParOf" srcId="{01F3B5F7-B6FD-47D8-9171-88A453484CA6}" destId="{C07F8C02-A384-4253-A27C-2659E9C8CBAA}" srcOrd="3" destOrd="0" presId="urn:diagrams.loki3.com/BracketList"/>
    <dgm:cxn modelId="{9BA5DBA9-3296-46E6-A5F0-272B85A37329}" type="presParOf" srcId="{BEE82AD0-3EBE-4B56-8AFE-79481742EE81}" destId="{F6084B90-E492-422A-908C-93E67F1E04E7}" srcOrd="7" destOrd="0" presId="urn:diagrams.loki3.com/BracketList"/>
    <dgm:cxn modelId="{84E3377A-A6A1-4BB9-BCCB-0F3E4998C03D}" type="presParOf" srcId="{BEE82AD0-3EBE-4B56-8AFE-79481742EE81}" destId="{AC8251EA-C602-4AAE-89B4-4DFF7DDB0D37}" srcOrd="8" destOrd="0" presId="urn:diagrams.loki3.com/BracketList"/>
    <dgm:cxn modelId="{74CBA0F6-2509-4D1D-92EF-DB4D7729020A}" type="presParOf" srcId="{AC8251EA-C602-4AAE-89B4-4DFF7DDB0D37}" destId="{4B0FDBED-035C-4271-A1A0-877CD2921550}" srcOrd="0" destOrd="0" presId="urn:diagrams.loki3.com/BracketList"/>
    <dgm:cxn modelId="{46E65390-A534-44EC-AD7C-6CF6451FCC07}" type="presParOf" srcId="{AC8251EA-C602-4AAE-89B4-4DFF7DDB0D37}" destId="{A286CBD7-D55C-4925-A77C-29BC4AAB5FC7}" srcOrd="1" destOrd="0" presId="urn:diagrams.loki3.com/BracketList"/>
    <dgm:cxn modelId="{ABB29BA3-B951-4B30-BE7A-251B87139440}" type="presParOf" srcId="{AC8251EA-C602-4AAE-89B4-4DFF7DDB0D37}" destId="{87B9D9BD-DD93-4176-92EE-20EDD4E6AEAE}" srcOrd="2" destOrd="0" presId="urn:diagrams.loki3.com/BracketList"/>
    <dgm:cxn modelId="{07AB8B09-0D32-4091-8EC7-B4845378B73C}" type="presParOf" srcId="{AC8251EA-C602-4AAE-89B4-4DFF7DDB0D37}" destId="{BE940DA2-479B-4A04-89FB-6EF8447DCE86}"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4187ED-47E5-44A3-882D-02803AAF226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F2E4C73F-D0DD-407B-B022-4A08B04A85EF}">
      <dgm:prSet phldrT="[Text]" custT="1"/>
      <dgm:spPr/>
      <dgm:t>
        <a:bodyPr/>
        <a:lstStyle/>
        <a:p>
          <a:r>
            <a:rPr lang="en-US" sz="2000">
              <a:latin typeface="Cambria" panose="02040503050406030204" pitchFamily="18" charset="0"/>
              <a:ea typeface="Cambria" panose="02040503050406030204" pitchFamily="18" charset="0"/>
            </a:rPr>
            <a:t>Target Audience</a:t>
          </a:r>
        </a:p>
      </dgm:t>
    </dgm:pt>
    <dgm:pt modelId="{B3A3066B-E8D6-4637-96FF-EFBB45EC3043}" type="parTrans" cxnId="{9126EDC3-9050-41C8-BCB8-9E6C7B698776}">
      <dgm:prSet/>
      <dgm:spPr/>
      <dgm:t>
        <a:bodyPr/>
        <a:lstStyle/>
        <a:p>
          <a:endParaRPr lang="en-US"/>
        </a:p>
      </dgm:t>
    </dgm:pt>
    <dgm:pt modelId="{9C91C5F8-6E41-47B7-8FD2-8F50BDC7D2F6}" type="sibTrans" cxnId="{9126EDC3-9050-41C8-BCB8-9E6C7B698776}">
      <dgm:prSet/>
      <dgm:spPr/>
      <dgm:t>
        <a:bodyPr/>
        <a:lstStyle/>
        <a:p>
          <a:endParaRPr lang="en-US"/>
        </a:p>
      </dgm:t>
    </dgm:pt>
    <dgm:pt modelId="{B1B7B4F2-2772-471B-8F7C-B8C7B210622E}">
      <dgm:prSet phldrT="[Text]" custT="1"/>
      <dgm:spPr/>
      <dgm:t>
        <a:bodyPr/>
        <a:lstStyle/>
        <a:p>
          <a:r>
            <a:rPr lang="en-US" sz="2000">
              <a:latin typeface="Cambria" panose="02040503050406030204" pitchFamily="18" charset="0"/>
              <a:ea typeface="Cambria" panose="02040503050406030204" pitchFamily="18" charset="0"/>
            </a:rPr>
            <a:t>Anticipated Deliverables</a:t>
          </a:r>
        </a:p>
      </dgm:t>
    </dgm:pt>
    <dgm:pt modelId="{3B43F487-A306-4A2D-BACD-DA2D08E579F8}" type="parTrans" cxnId="{F62EB344-C658-46AF-87F6-3EEA8B8B8637}">
      <dgm:prSet/>
      <dgm:spPr/>
      <dgm:t>
        <a:bodyPr/>
        <a:lstStyle/>
        <a:p>
          <a:endParaRPr lang="en-US"/>
        </a:p>
      </dgm:t>
    </dgm:pt>
    <dgm:pt modelId="{1479F19D-F04A-4832-89AA-8A52188C714A}" type="sibTrans" cxnId="{F62EB344-C658-46AF-87F6-3EEA8B8B8637}">
      <dgm:prSet/>
      <dgm:spPr/>
      <dgm:t>
        <a:bodyPr/>
        <a:lstStyle/>
        <a:p>
          <a:endParaRPr lang="en-US"/>
        </a:p>
      </dgm:t>
    </dgm:pt>
    <dgm:pt modelId="{D80502A7-36B9-47F8-96C1-341D26FA55B0}">
      <dgm:prSet phldrT="[Text]" custT="1"/>
      <dgm:spPr/>
      <dgm:t>
        <a:bodyPr/>
        <a:lstStyle/>
        <a:p>
          <a:r>
            <a:rPr lang="en-US" sz="2000">
              <a:latin typeface="Cambria" panose="02040503050406030204" pitchFamily="18" charset="0"/>
              <a:ea typeface="Cambria" panose="02040503050406030204" pitchFamily="18" charset="0"/>
            </a:rPr>
            <a:t>Relevant Dates</a:t>
          </a:r>
        </a:p>
      </dgm:t>
    </dgm:pt>
    <dgm:pt modelId="{7BD117AA-8524-44AD-90D8-0401E172A7B1}" type="parTrans" cxnId="{7002576F-A292-442F-BCA2-6BE9DF8088E0}">
      <dgm:prSet/>
      <dgm:spPr/>
      <dgm:t>
        <a:bodyPr/>
        <a:lstStyle/>
        <a:p>
          <a:endParaRPr lang="en-US"/>
        </a:p>
      </dgm:t>
    </dgm:pt>
    <dgm:pt modelId="{6E3B98C8-432A-49AA-9725-D33FC4895450}" type="sibTrans" cxnId="{7002576F-A292-442F-BCA2-6BE9DF8088E0}">
      <dgm:prSet/>
      <dgm:spPr/>
      <dgm:t>
        <a:bodyPr/>
        <a:lstStyle/>
        <a:p>
          <a:endParaRPr lang="en-US"/>
        </a:p>
      </dgm:t>
    </dgm:pt>
    <dgm:pt modelId="{68183680-ED1D-486D-B72F-2D46F29CE3D6}">
      <dgm:prSet phldrT="[Text]" custT="1"/>
      <dgm:spPr/>
      <dgm:t>
        <a:bodyPr/>
        <a:lstStyle/>
        <a:p>
          <a:r>
            <a:rPr lang="en-US" sz="2000">
              <a:latin typeface="Cambria" panose="02040503050406030204" pitchFamily="18" charset="0"/>
              <a:ea typeface="Cambria" panose="02040503050406030204" pitchFamily="18" charset="0"/>
            </a:rPr>
            <a:t>Evaluation Metrics</a:t>
          </a:r>
        </a:p>
      </dgm:t>
    </dgm:pt>
    <dgm:pt modelId="{102A0EF7-ED98-4885-AADF-C1108723D322}" type="parTrans" cxnId="{8459A125-45C9-491D-9798-E3C42CA2B35E}">
      <dgm:prSet/>
      <dgm:spPr/>
      <dgm:t>
        <a:bodyPr/>
        <a:lstStyle/>
        <a:p>
          <a:endParaRPr lang="en-US"/>
        </a:p>
      </dgm:t>
    </dgm:pt>
    <dgm:pt modelId="{0B6B3D56-2EAB-4727-A3A0-973E6A1B437D}" type="sibTrans" cxnId="{8459A125-45C9-491D-9798-E3C42CA2B35E}">
      <dgm:prSet/>
      <dgm:spPr/>
      <dgm:t>
        <a:bodyPr/>
        <a:lstStyle/>
        <a:p>
          <a:endParaRPr lang="en-US"/>
        </a:p>
      </dgm:t>
    </dgm:pt>
    <dgm:pt modelId="{C229C304-E10E-4BBA-89E0-7405F5190BA0}">
      <dgm:prSet phldrT="[Text]" custT="1"/>
      <dgm:spPr/>
      <dgm:t>
        <a:bodyPr/>
        <a:lstStyle/>
        <a:p>
          <a:r>
            <a:rPr lang="en-US" sz="2000">
              <a:latin typeface="Cambria" panose="02040503050406030204" pitchFamily="18" charset="0"/>
              <a:ea typeface="Cambria" panose="02040503050406030204" pitchFamily="18" charset="0"/>
            </a:rPr>
            <a:t>Key Site Contacts</a:t>
          </a:r>
        </a:p>
      </dgm:t>
    </dgm:pt>
    <dgm:pt modelId="{A9CA05D4-3BDC-4A0F-BEA6-5B8F247D2858}" type="parTrans" cxnId="{4617372D-BFC4-4701-9F59-8A0C576DE367}">
      <dgm:prSet/>
      <dgm:spPr/>
      <dgm:t>
        <a:bodyPr/>
        <a:lstStyle/>
        <a:p>
          <a:endParaRPr lang="en-US"/>
        </a:p>
      </dgm:t>
    </dgm:pt>
    <dgm:pt modelId="{BEEE95F1-43B9-4662-9F6B-31DFB41B8DCA}" type="sibTrans" cxnId="{4617372D-BFC4-4701-9F59-8A0C576DE367}">
      <dgm:prSet/>
      <dgm:spPr/>
      <dgm:t>
        <a:bodyPr/>
        <a:lstStyle/>
        <a:p>
          <a:endParaRPr lang="en-US"/>
        </a:p>
      </dgm:t>
    </dgm:pt>
    <dgm:pt modelId="{8C9F2363-4CAF-487B-A378-7F3EDD2FB2E4}">
      <dgm:prSet phldrT="[Text]" custT="1"/>
      <dgm:spPr/>
      <dgm:t>
        <a:bodyPr/>
        <a:lstStyle/>
        <a:p>
          <a:r>
            <a:rPr lang="en-US" sz="1400">
              <a:latin typeface="Cambria" panose="02040503050406030204" pitchFamily="18" charset="0"/>
              <a:ea typeface="Cambria" panose="02040503050406030204" pitchFamily="18" charset="0"/>
            </a:rPr>
            <a:t>Youth under the age of 21</a:t>
          </a:r>
        </a:p>
      </dgm:t>
    </dgm:pt>
    <dgm:pt modelId="{A107AC3F-85FD-4232-BE06-FF649FD7E1CC}" type="parTrans" cxnId="{E1300E56-CAB4-4E72-B29F-D18F641FC0A4}">
      <dgm:prSet/>
      <dgm:spPr/>
      <dgm:t>
        <a:bodyPr/>
        <a:lstStyle/>
        <a:p>
          <a:endParaRPr lang="en-US"/>
        </a:p>
      </dgm:t>
    </dgm:pt>
    <dgm:pt modelId="{48017848-0150-4D90-9398-A4A580FB73AD}" type="sibTrans" cxnId="{E1300E56-CAB4-4E72-B29F-D18F641FC0A4}">
      <dgm:prSet/>
      <dgm:spPr/>
      <dgm:t>
        <a:bodyPr/>
        <a:lstStyle/>
        <a:p>
          <a:endParaRPr lang="en-US"/>
        </a:p>
      </dgm:t>
    </dgm:pt>
    <dgm:pt modelId="{A49F6882-5F0B-43D6-B190-CD188C0B0D18}">
      <dgm:prSet phldrT="[Text]" custT="1"/>
      <dgm:spPr/>
      <dgm:t>
        <a:bodyPr/>
        <a:lstStyle/>
        <a:p>
          <a:r>
            <a:rPr lang="en-US" sz="1400">
              <a:latin typeface="Cambria" panose="02040503050406030204" pitchFamily="18" charset="0"/>
              <a:ea typeface="Cambria" panose="02040503050406030204" pitchFamily="18" charset="0"/>
            </a:rPr>
            <a:t>English and Spanish language AI chat bot</a:t>
          </a:r>
        </a:p>
      </dgm:t>
    </dgm:pt>
    <dgm:pt modelId="{8F22F68F-721B-4312-A58B-14667DC5DD07}" type="parTrans" cxnId="{C98AC219-795D-497B-9FA0-968BF0A98ADD}">
      <dgm:prSet/>
      <dgm:spPr/>
      <dgm:t>
        <a:bodyPr/>
        <a:lstStyle/>
        <a:p>
          <a:endParaRPr lang="en-US"/>
        </a:p>
      </dgm:t>
    </dgm:pt>
    <dgm:pt modelId="{32B9B62E-0853-4FC2-B45B-B73A11EF7166}" type="sibTrans" cxnId="{C98AC219-795D-497B-9FA0-968BF0A98ADD}">
      <dgm:prSet/>
      <dgm:spPr/>
      <dgm:t>
        <a:bodyPr/>
        <a:lstStyle/>
        <a:p>
          <a:endParaRPr lang="en-US"/>
        </a:p>
      </dgm:t>
    </dgm:pt>
    <dgm:pt modelId="{A0AF8A99-2AD9-419C-B149-AA567E06EF1F}">
      <dgm:prSet phldrT="[Text]" custT="1"/>
      <dgm:spPr/>
      <dgm:t>
        <a:bodyPr/>
        <a:lstStyle/>
        <a:p>
          <a:r>
            <a:rPr lang="en-US" sz="1400">
              <a:latin typeface="Cambria" panose="02040503050406030204" pitchFamily="18" charset="0"/>
              <a:ea typeface="Cambria" panose="02040503050406030204" pitchFamily="18" charset="0"/>
            </a:rPr>
            <a:t>Awareness of cannabis &amp; HCC</a:t>
          </a:r>
        </a:p>
      </dgm:t>
    </dgm:pt>
    <dgm:pt modelId="{D4542184-72FB-40D3-88DC-275FECC96A5F}" type="parTrans" cxnId="{DD2CF3BC-66D8-47D1-8BD7-C0A1CC34345E}">
      <dgm:prSet/>
      <dgm:spPr/>
      <dgm:t>
        <a:bodyPr/>
        <a:lstStyle/>
        <a:p>
          <a:endParaRPr lang="en-US"/>
        </a:p>
      </dgm:t>
    </dgm:pt>
    <dgm:pt modelId="{20BD336C-4C2E-41B8-892E-F77B184A0E73}" type="sibTrans" cxnId="{DD2CF3BC-66D8-47D1-8BD7-C0A1CC34345E}">
      <dgm:prSet/>
      <dgm:spPr/>
      <dgm:t>
        <a:bodyPr/>
        <a:lstStyle/>
        <a:p>
          <a:endParaRPr lang="en-US"/>
        </a:p>
      </dgm:t>
    </dgm:pt>
    <dgm:pt modelId="{E55691EE-09E4-4763-B0F8-809C6E29363D}">
      <dgm:prSet phldrT="[Text]" custT="1"/>
      <dgm:spPr/>
      <dgm:t>
        <a:bodyPr/>
        <a:lstStyle/>
        <a:p>
          <a:r>
            <a:rPr lang="en-US" sz="1400">
              <a:latin typeface="Cambria" panose="02040503050406030204" pitchFamily="18" charset="0"/>
              <a:ea typeface="Cambria" panose="02040503050406030204" pitchFamily="18" charset="0"/>
            </a:rPr>
            <a:t>Knowledge, attitudes, &amp; beliefs about </a:t>
          </a:r>
          <a:br>
            <a:rPr lang="en-US" sz="1400">
              <a:latin typeface="Cambria" panose="02040503050406030204" pitchFamily="18" charset="0"/>
              <a:ea typeface="Cambria" panose="02040503050406030204" pitchFamily="18" charset="0"/>
            </a:rPr>
          </a:br>
          <a:r>
            <a:rPr lang="en-US" sz="1400">
              <a:latin typeface="Cambria" panose="02040503050406030204" pitchFamily="18" charset="0"/>
              <a:ea typeface="Cambria" panose="02040503050406030204" pitchFamily="18" charset="0"/>
            </a:rPr>
            <a:t>cannabis &amp; HCC</a:t>
          </a:r>
        </a:p>
      </dgm:t>
    </dgm:pt>
    <dgm:pt modelId="{81A39981-375C-44B1-B948-362D19EEB5B7}" type="parTrans" cxnId="{65B991C1-8D74-4447-9180-133F58BE2073}">
      <dgm:prSet/>
      <dgm:spPr/>
      <dgm:t>
        <a:bodyPr/>
        <a:lstStyle/>
        <a:p>
          <a:endParaRPr lang="en-US"/>
        </a:p>
      </dgm:t>
    </dgm:pt>
    <dgm:pt modelId="{BD0E418F-15AC-4226-A546-845DF242B975}" type="sibTrans" cxnId="{65B991C1-8D74-4447-9180-133F58BE2073}">
      <dgm:prSet/>
      <dgm:spPr/>
      <dgm:t>
        <a:bodyPr/>
        <a:lstStyle/>
        <a:p>
          <a:endParaRPr lang="en-US"/>
        </a:p>
      </dgm:t>
    </dgm:pt>
    <dgm:pt modelId="{70668F48-561D-4D1B-A046-547E32700293}">
      <dgm:prSet phldrT="[Text]" custT="1"/>
      <dgm:spPr/>
      <dgm:t>
        <a:bodyPr/>
        <a:lstStyle/>
        <a:p>
          <a:r>
            <a:rPr lang="en-US" sz="1400">
              <a:latin typeface="Cambria" panose="02040503050406030204" pitchFamily="18" charset="0"/>
              <a:ea typeface="Cambria" panose="02040503050406030204" pitchFamily="18" charset="0"/>
            </a:rPr>
            <a:t>Content development – March – April 2024</a:t>
          </a:r>
        </a:p>
      </dgm:t>
    </dgm:pt>
    <dgm:pt modelId="{359A6AF3-3031-4B52-8B34-4A69A8E3BE5B}" type="parTrans" cxnId="{68DC2239-95E5-453B-87AB-3F95E50931C3}">
      <dgm:prSet/>
      <dgm:spPr/>
      <dgm:t>
        <a:bodyPr/>
        <a:lstStyle/>
        <a:p>
          <a:endParaRPr lang="en-US"/>
        </a:p>
      </dgm:t>
    </dgm:pt>
    <dgm:pt modelId="{20615249-B484-4558-8DA9-403A03DB7B15}" type="sibTrans" cxnId="{68DC2239-95E5-453B-87AB-3F95E50931C3}">
      <dgm:prSet/>
      <dgm:spPr/>
      <dgm:t>
        <a:bodyPr/>
        <a:lstStyle/>
        <a:p>
          <a:endParaRPr lang="en-US"/>
        </a:p>
      </dgm:t>
    </dgm:pt>
    <dgm:pt modelId="{4E9FFA1D-742E-4751-8102-9F98F468E32C}">
      <dgm:prSet phldrT="[Text]" custT="1"/>
      <dgm:spPr/>
      <dgm:t>
        <a:bodyPr/>
        <a:lstStyle/>
        <a:p>
          <a:r>
            <a:rPr lang="en-US" sz="1400">
              <a:latin typeface="Cambria" panose="02040503050406030204" pitchFamily="18" charset="0"/>
              <a:ea typeface="Cambria" panose="02040503050406030204" pitchFamily="18" charset="0"/>
            </a:rPr>
            <a:t>Sheana Bull, PhD, President of Clinic Chat, LLC &amp; Director of the CU mHealth Impact Lab</a:t>
          </a:r>
        </a:p>
      </dgm:t>
    </dgm:pt>
    <dgm:pt modelId="{6BE8BBF0-C14B-41A7-90DE-8829F86370AA}" type="parTrans" cxnId="{E4B1F42F-3B1E-4174-9D83-3A46EB446A0C}">
      <dgm:prSet/>
      <dgm:spPr/>
      <dgm:t>
        <a:bodyPr/>
        <a:lstStyle/>
        <a:p>
          <a:endParaRPr lang="en-US"/>
        </a:p>
      </dgm:t>
    </dgm:pt>
    <dgm:pt modelId="{2E0A978B-0DDE-4D3A-9680-0373BE8D0EB7}" type="sibTrans" cxnId="{E4B1F42F-3B1E-4174-9D83-3A46EB446A0C}">
      <dgm:prSet/>
      <dgm:spPr/>
      <dgm:t>
        <a:bodyPr/>
        <a:lstStyle/>
        <a:p>
          <a:endParaRPr lang="en-US"/>
        </a:p>
      </dgm:t>
    </dgm:pt>
    <dgm:pt modelId="{71C33453-27E1-4E31-8F4E-EE3FD9D4A19C}">
      <dgm:prSet custT="1"/>
      <dgm:spPr/>
      <dgm:t>
        <a:bodyPr/>
        <a:lstStyle/>
        <a:p>
          <a:r>
            <a:rPr lang="en-US" sz="1400">
              <a:latin typeface="Cambria" panose="02040503050406030204" pitchFamily="18" charset="0"/>
              <a:ea typeface="Cambria" panose="02040503050406030204" pitchFamily="18" charset="0"/>
            </a:rPr>
            <a:t>Pregnant and parenting people</a:t>
          </a:r>
          <a:endParaRPr lang="en-US" sz="1800">
            <a:latin typeface="Cambria" panose="02040503050406030204" pitchFamily="18" charset="0"/>
            <a:ea typeface="Cambria" panose="02040503050406030204" pitchFamily="18" charset="0"/>
          </a:endParaRPr>
        </a:p>
      </dgm:t>
    </dgm:pt>
    <dgm:pt modelId="{73B364E9-F2F3-4514-95FC-FED8708B7431}" type="parTrans" cxnId="{B41B68AD-E0EE-4C6C-BE56-133528F1F7F3}">
      <dgm:prSet/>
      <dgm:spPr/>
      <dgm:t>
        <a:bodyPr/>
        <a:lstStyle/>
        <a:p>
          <a:endParaRPr lang="en-US"/>
        </a:p>
      </dgm:t>
    </dgm:pt>
    <dgm:pt modelId="{5607D129-E260-49BB-9D70-E58777C310E0}" type="sibTrans" cxnId="{B41B68AD-E0EE-4C6C-BE56-133528F1F7F3}">
      <dgm:prSet/>
      <dgm:spPr/>
      <dgm:t>
        <a:bodyPr/>
        <a:lstStyle/>
        <a:p>
          <a:endParaRPr lang="en-US"/>
        </a:p>
      </dgm:t>
    </dgm:pt>
    <dgm:pt modelId="{68CC1163-E0D7-4D86-A98D-BC2F9764CD69}">
      <dgm:prSet phldrT="[Text]" custT="1"/>
      <dgm:spPr/>
      <dgm:t>
        <a:bodyPr/>
        <a:lstStyle/>
        <a:p>
          <a:r>
            <a:rPr lang="en-US" sz="1400">
              <a:latin typeface="Cambria" panose="02040503050406030204" pitchFamily="18" charset="0"/>
              <a:ea typeface="Cambria" panose="02040503050406030204" pitchFamily="18" charset="0"/>
            </a:rPr>
            <a:t>Platform development – March – April 2024</a:t>
          </a:r>
        </a:p>
      </dgm:t>
    </dgm:pt>
    <dgm:pt modelId="{34978D7F-F6A1-4926-ABBE-F014EF1D5E00}" type="parTrans" cxnId="{AE3608E3-8EB4-4432-9B51-764755F19AC7}">
      <dgm:prSet/>
      <dgm:spPr/>
      <dgm:t>
        <a:bodyPr/>
        <a:lstStyle/>
        <a:p>
          <a:endParaRPr lang="en-US"/>
        </a:p>
      </dgm:t>
    </dgm:pt>
    <dgm:pt modelId="{F143FEB8-360C-4E83-9A37-E5F06F73E7B4}" type="sibTrans" cxnId="{AE3608E3-8EB4-4432-9B51-764755F19AC7}">
      <dgm:prSet/>
      <dgm:spPr/>
      <dgm:t>
        <a:bodyPr/>
        <a:lstStyle/>
        <a:p>
          <a:endParaRPr lang="en-US"/>
        </a:p>
      </dgm:t>
    </dgm:pt>
    <dgm:pt modelId="{52391519-EC26-443C-AA23-7414F1D9069A}">
      <dgm:prSet phldrT="[Text]" custT="1"/>
      <dgm:spPr/>
      <dgm:t>
        <a:bodyPr/>
        <a:lstStyle/>
        <a:p>
          <a:r>
            <a:rPr lang="en-US" sz="1400">
              <a:latin typeface="Cambria" panose="02040503050406030204" pitchFamily="18" charset="0"/>
              <a:ea typeface="Cambria" panose="02040503050406030204" pitchFamily="18" charset="0"/>
            </a:rPr>
            <a:t>HCC and coping content for target audiences</a:t>
          </a:r>
        </a:p>
      </dgm:t>
    </dgm:pt>
    <dgm:pt modelId="{65FCCE81-8571-4624-88E2-C260E76D7595}" type="parTrans" cxnId="{340F0CCB-4919-4125-AF4B-EEEB4009DB53}">
      <dgm:prSet/>
      <dgm:spPr/>
      <dgm:t>
        <a:bodyPr/>
        <a:lstStyle/>
        <a:p>
          <a:endParaRPr lang="en-US"/>
        </a:p>
      </dgm:t>
    </dgm:pt>
    <dgm:pt modelId="{6B720BD9-0199-4A16-856D-4D5059909F61}" type="sibTrans" cxnId="{340F0CCB-4919-4125-AF4B-EEEB4009DB53}">
      <dgm:prSet/>
      <dgm:spPr/>
      <dgm:t>
        <a:bodyPr/>
        <a:lstStyle/>
        <a:p>
          <a:endParaRPr lang="en-US"/>
        </a:p>
      </dgm:t>
    </dgm:pt>
    <dgm:pt modelId="{58B55410-EF33-49E7-91CE-A1BEE3A6F1D2}" type="pres">
      <dgm:prSet presAssocID="{F04187ED-47E5-44A3-882D-02803AAF226D}" presName="Name0" presStyleCnt="0">
        <dgm:presLayoutVars>
          <dgm:dir/>
          <dgm:animLvl val="lvl"/>
          <dgm:resizeHandles val="exact"/>
        </dgm:presLayoutVars>
      </dgm:prSet>
      <dgm:spPr/>
    </dgm:pt>
    <dgm:pt modelId="{96ED1CA2-6D41-4D96-9117-F728670976D1}" type="pres">
      <dgm:prSet presAssocID="{F2E4C73F-D0DD-407B-B022-4A08B04A85EF}" presName="linNode" presStyleCnt="0"/>
      <dgm:spPr/>
    </dgm:pt>
    <dgm:pt modelId="{C5D832C8-6356-4024-AF2E-5DE912FA96C6}" type="pres">
      <dgm:prSet presAssocID="{F2E4C73F-D0DD-407B-B022-4A08B04A85EF}" presName="parentText" presStyleLbl="node1" presStyleIdx="0" presStyleCnt="5" custScaleX="51876">
        <dgm:presLayoutVars>
          <dgm:chMax val="1"/>
          <dgm:bulletEnabled val="1"/>
        </dgm:presLayoutVars>
      </dgm:prSet>
      <dgm:spPr/>
    </dgm:pt>
    <dgm:pt modelId="{56425016-1576-4AA6-9F39-255D86BB4ABE}" type="pres">
      <dgm:prSet presAssocID="{F2E4C73F-D0DD-407B-B022-4A08B04A85EF}" presName="descendantText" presStyleLbl="alignAccFollowNode1" presStyleIdx="0" presStyleCnt="5" custScaleX="123925">
        <dgm:presLayoutVars>
          <dgm:bulletEnabled val="1"/>
        </dgm:presLayoutVars>
      </dgm:prSet>
      <dgm:spPr/>
    </dgm:pt>
    <dgm:pt modelId="{805A74EF-B64F-4CA1-9DE5-72E9B7E4B13E}" type="pres">
      <dgm:prSet presAssocID="{9C91C5F8-6E41-47B7-8FD2-8F50BDC7D2F6}" presName="sp" presStyleCnt="0"/>
      <dgm:spPr/>
    </dgm:pt>
    <dgm:pt modelId="{43907715-5C80-4E8F-BA7E-5738D153ED1A}" type="pres">
      <dgm:prSet presAssocID="{B1B7B4F2-2772-471B-8F7C-B8C7B210622E}" presName="linNode" presStyleCnt="0"/>
      <dgm:spPr/>
    </dgm:pt>
    <dgm:pt modelId="{90278DCF-F721-4D1A-AB98-8EFE85E94F56}" type="pres">
      <dgm:prSet presAssocID="{B1B7B4F2-2772-471B-8F7C-B8C7B210622E}" presName="parentText" presStyleLbl="node1" presStyleIdx="1" presStyleCnt="5" custScaleX="52424">
        <dgm:presLayoutVars>
          <dgm:chMax val="1"/>
          <dgm:bulletEnabled val="1"/>
        </dgm:presLayoutVars>
      </dgm:prSet>
      <dgm:spPr/>
    </dgm:pt>
    <dgm:pt modelId="{50BCBC95-F902-44E4-8048-D58C373859A6}" type="pres">
      <dgm:prSet presAssocID="{B1B7B4F2-2772-471B-8F7C-B8C7B210622E}" presName="descendantText" presStyleLbl="alignAccFollowNode1" presStyleIdx="1" presStyleCnt="5" custScaleX="123616">
        <dgm:presLayoutVars>
          <dgm:bulletEnabled val="1"/>
        </dgm:presLayoutVars>
      </dgm:prSet>
      <dgm:spPr/>
    </dgm:pt>
    <dgm:pt modelId="{8C5C342F-97E0-4319-AF01-C7D34F3F99E5}" type="pres">
      <dgm:prSet presAssocID="{1479F19D-F04A-4832-89AA-8A52188C714A}" presName="sp" presStyleCnt="0"/>
      <dgm:spPr/>
    </dgm:pt>
    <dgm:pt modelId="{2D321380-5D27-4C22-905C-89B367B5ED6A}" type="pres">
      <dgm:prSet presAssocID="{D80502A7-36B9-47F8-96C1-341D26FA55B0}" presName="linNode" presStyleCnt="0"/>
      <dgm:spPr/>
    </dgm:pt>
    <dgm:pt modelId="{FACAFA9A-9A86-47B3-8499-6CC027BF7F2F}" type="pres">
      <dgm:prSet presAssocID="{D80502A7-36B9-47F8-96C1-341D26FA55B0}" presName="parentText" presStyleLbl="node1" presStyleIdx="2" presStyleCnt="5" custScaleX="52389">
        <dgm:presLayoutVars>
          <dgm:chMax val="1"/>
          <dgm:bulletEnabled val="1"/>
        </dgm:presLayoutVars>
      </dgm:prSet>
      <dgm:spPr/>
    </dgm:pt>
    <dgm:pt modelId="{EC40FD94-CEC4-485E-A599-D9C278A9B728}" type="pres">
      <dgm:prSet presAssocID="{D80502A7-36B9-47F8-96C1-341D26FA55B0}" presName="descendantText" presStyleLbl="alignAccFollowNode1" presStyleIdx="2" presStyleCnt="5" custScaleX="123637">
        <dgm:presLayoutVars>
          <dgm:bulletEnabled val="1"/>
        </dgm:presLayoutVars>
      </dgm:prSet>
      <dgm:spPr/>
    </dgm:pt>
    <dgm:pt modelId="{82585086-0C72-4EE8-A0F1-DF281E6D651A}" type="pres">
      <dgm:prSet presAssocID="{6E3B98C8-432A-49AA-9725-D33FC4895450}" presName="sp" presStyleCnt="0"/>
      <dgm:spPr/>
    </dgm:pt>
    <dgm:pt modelId="{CE44E09A-176A-4B07-B695-9864EC10134B}" type="pres">
      <dgm:prSet presAssocID="{68183680-ED1D-486D-B72F-2D46F29CE3D6}" presName="linNode" presStyleCnt="0"/>
      <dgm:spPr/>
    </dgm:pt>
    <dgm:pt modelId="{8972C185-61FA-4007-91A4-8713C6BF4D61}" type="pres">
      <dgm:prSet presAssocID="{68183680-ED1D-486D-B72F-2D46F29CE3D6}" presName="parentText" presStyleLbl="node1" presStyleIdx="3" presStyleCnt="5" custScaleX="52554">
        <dgm:presLayoutVars>
          <dgm:chMax val="1"/>
          <dgm:bulletEnabled val="1"/>
        </dgm:presLayoutVars>
      </dgm:prSet>
      <dgm:spPr/>
    </dgm:pt>
    <dgm:pt modelId="{8A747C76-08DB-409C-92B0-618C4EC4C514}" type="pres">
      <dgm:prSet presAssocID="{68183680-ED1D-486D-B72F-2D46F29CE3D6}" presName="descendantText" presStyleLbl="alignAccFollowNode1" presStyleIdx="3" presStyleCnt="5" custScaleX="123242">
        <dgm:presLayoutVars>
          <dgm:bulletEnabled val="1"/>
        </dgm:presLayoutVars>
      </dgm:prSet>
      <dgm:spPr/>
    </dgm:pt>
    <dgm:pt modelId="{6F3720EA-0CB2-4447-9423-DC3FFDBC70F2}" type="pres">
      <dgm:prSet presAssocID="{0B6B3D56-2EAB-4727-A3A0-973E6A1B437D}" presName="sp" presStyleCnt="0"/>
      <dgm:spPr/>
    </dgm:pt>
    <dgm:pt modelId="{3DC77238-25F2-46E8-A827-882D1D674FF2}" type="pres">
      <dgm:prSet presAssocID="{C229C304-E10E-4BBA-89E0-7405F5190BA0}" presName="linNode" presStyleCnt="0"/>
      <dgm:spPr/>
    </dgm:pt>
    <dgm:pt modelId="{4E614CBF-07E5-459C-824F-E04687F93855}" type="pres">
      <dgm:prSet presAssocID="{C229C304-E10E-4BBA-89E0-7405F5190BA0}" presName="parentText" presStyleLbl="node1" presStyleIdx="4" presStyleCnt="5" custScaleX="52840">
        <dgm:presLayoutVars>
          <dgm:chMax val="1"/>
          <dgm:bulletEnabled val="1"/>
        </dgm:presLayoutVars>
      </dgm:prSet>
      <dgm:spPr/>
    </dgm:pt>
    <dgm:pt modelId="{55AA20FB-9541-40C4-82B2-5CA968032B2F}" type="pres">
      <dgm:prSet presAssocID="{C229C304-E10E-4BBA-89E0-7405F5190BA0}" presName="descendantText" presStyleLbl="alignAccFollowNode1" presStyleIdx="4" presStyleCnt="5" custScaleX="123383">
        <dgm:presLayoutVars>
          <dgm:bulletEnabled val="1"/>
        </dgm:presLayoutVars>
      </dgm:prSet>
      <dgm:spPr/>
    </dgm:pt>
  </dgm:ptLst>
  <dgm:cxnLst>
    <dgm:cxn modelId="{C98AC219-795D-497B-9FA0-968BF0A98ADD}" srcId="{B1B7B4F2-2772-471B-8F7C-B8C7B210622E}" destId="{A49F6882-5F0B-43D6-B190-CD188C0B0D18}" srcOrd="0" destOrd="0" parTransId="{8F22F68F-721B-4312-A58B-14667DC5DD07}" sibTransId="{32B9B62E-0853-4FC2-B45B-B73A11EF7166}"/>
    <dgm:cxn modelId="{78CD221A-F661-4AFB-BDA3-F7B2C254D9C7}" type="presOf" srcId="{70668F48-561D-4D1B-A046-547E32700293}" destId="{EC40FD94-CEC4-485E-A599-D9C278A9B728}" srcOrd="0" destOrd="0" presId="urn:microsoft.com/office/officeart/2005/8/layout/vList5"/>
    <dgm:cxn modelId="{C5D87D1B-36A2-44F8-A13F-316BD60C453F}" type="presOf" srcId="{8C9F2363-4CAF-487B-A378-7F3EDD2FB2E4}" destId="{56425016-1576-4AA6-9F39-255D86BB4ABE}" srcOrd="0" destOrd="0" presId="urn:microsoft.com/office/officeart/2005/8/layout/vList5"/>
    <dgm:cxn modelId="{139FE81C-D4B8-45B1-A504-354CB374D7D2}" type="presOf" srcId="{B1B7B4F2-2772-471B-8F7C-B8C7B210622E}" destId="{90278DCF-F721-4D1A-AB98-8EFE85E94F56}" srcOrd="0" destOrd="0" presId="urn:microsoft.com/office/officeart/2005/8/layout/vList5"/>
    <dgm:cxn modelId="{D8F9BB1E-5A21-4D34-AC7F-DB9B890D7F48}" type="presOf" srcId="{68CC1163-E0D7-4D86-A98D-BC2F9764CD69}" destId="{EC40FD94-CEC4-485E-A599-D9C278A9B728}" srcOrd="0" destOrd="1" presId="urn:microsoft.com/office/officeart/2005/8/layout/vList5"/>
    <dgm:cxn modelId="{66FA9924-4543-4423-887D-8492D1BE91C9}" type="presOf" srcId="{F2E4C73F-D0DD-407B-B022-4A08B04A85EF}" destId="{C5D832C8-6356-4024-AF2E-5DE912FA96C6}" srcOrd="0" destOrd="0" presId="urn:microsoft.com/office/officeart/2005/8/layout/vList5"/>
    <dgm:cxn modelId="{8459A125-45C9-491D-9798-E3C42CA2B35E}" srcId="{F04187ED-47E5-44A3-882D-02803AAF226D}" destId="{68183680-ED1D-486D-B72F-2D46F29CE3D6}" srcOrd="3" destOrd="0" parTransId="{102A0EF7-ED98-4885-AADF-C1108723D322}" sibTransId="{0B6B3D56-2EAB-4727-A3A0-973E6A1B437D}"/>
    <dgm:cxn modelId="{9D573E27-7BA7-4F28-AFDE-FF02DDAEE57B}" type="presOf" srcId="{D80502A7-36B9-47F8-96C1-341D26FA55B0}" destId="{FACAFA9A-9A86-47B3-8499-6CC027BF7F2F}" srcOrd="0" destOrd="0" presId="urn:microsoft.com/office/officeart/2005/8/layout/vList5"/>
    <dgm:cxn modelId="{4617372D-BFC4-4701-9F59-8A0C576DE367}" srcId="{F04187ED-47E5-44A3-882D-02803AAF226D}" destId="{C229C304-E10E-4BBA-89E0-7405F5190BA0}" srcOrd="4" destOrd="0" parTransId="{A9CA05D4-3BDC-4A0F-BEA6-5B8F247D2858}" sibTransId="{BEEE95F1-43B9-4662-9F6B-31DFB41B8DCA}"/>
    <dgm:cxn modelId="{E4B1F42F-3B1E-4174-9D83-3A46EB446A0C}" srcId="{C229C304-E10E-4BBA-89E0-7405F5190BA0}" destId="{4E9FFA1D-742E-4751-8102-9F98F468E32C}" srcOrd="0" destOrd="0" parTransId="{6BE8BBF0-C14B-41A7-90DE-8829F86370AA}" sibTransId="{2E0A978B-0DDE-4D3A-9680-0373BE8D0EB7}"/>
    <dgm:cxn modelId="{68DC2239-95E5-453B-87AB-3F95E50931C3}" srcId="{D80502A7-36B9-47F8-96C1-341D26FA55B0}" destId="{70668F48-561D-4D1B-A046-547E32700293}" srcOrd="0" destOrd="0" parTransId="{359A6AF3-3031-4B52-8B34-4A69A8E3BE5B}" sibTransId="{20615249-B484-4558-8DA9-403A03DB7B15}"/>
    <dgm:cxn modelId="{CA6C2541-A7D0-4C8C-8A35-12FA91384316}" type="presOf" srcId="{F04187ED-47E5-44A3-882D-02803AAF226D}" destId="{58B55410-EF33-49E7-91CE-A1BEE3A6F1D2}" srcOrd="0" destOrd="0" presId="urn:microsoft.com/office/officeart/2005/8/layout/vList5"/>
    <dgm:cxn modelId="{F62EB344-C658-46AF-87F6-3EEA8B8B8637}" srcId="{F04187ED-47E5-44A3-882D-02803AAF226D}" destId="{B1B7B4F2-2772-471B-8F7C-B8C7B210622E}" srcOrd="1" destOrd="0" parTransId="{3B43F487-A306-4A2D-BACD-DA2D08E579F8}" sibTransId="{1479F19D-F04A-4832-89AA-8A52188C714A}"/>
    <dgm:cxn modelId="{A764E46A-8FBE-4982-911E-C7FAE683FE3E}" type="presOf" srcId="{71C33453-27E1-4E31-8F4E-EE3FD9D4A19C}" destId="{56425016-1576-4AA6-9F39-255D86BB4ABE}" srcOrd="0" destOrd="1" presId="urn:microsoft.com/office/officeart/2005/8/layout/vList5"/>
    <dgm:cxn modelId="{7002576F-A292-442F-BCA2-6BE9DF8088E0}" srcId="{F04187ED-47E5-44A3-882D-02803AAF226D}" destId="{D80502A7-36B9-47F8-96C1-341D26FA55B0}" srcOrd="2" destOrd="0" parTransId="{7BD117AA-8524-44AD-90D8-0401E172A7B1}" sibTransId="{6E3B98C8-432A-49AA-9725-D33FC4895450}"/>
    <dgm:cxn modelId="{E1300E56-CAB4-4E72-B29F-D18F641FC0A4}" srcId="{F2E4C73F-D0DD-407B-B022-4A08B04A85EF}" destId="{8C9F2363-4CAF-487B-A378-7F3EDD2FB2E4}" srcOrd="0" destOrd="0" parTransId="{A107AC3F-85FD-4232-BE06-FF649FD7E1CC}" sibTransId="{48017848-0150-4D90-9398-A4A580FB73AD}"/>
    <dgm:cxn modelId="{AA3A9782-7365-49C8-867B-62509177913B}" type="presOf" srcId="{E55691EE-09E4-4763-B0F8-809C6E29363D}" destId="{8A747C76-08DB-409C-92B0-618C4EC4C514}" srcOrd="0" destOrd="1" presId="urn:microsoft.com/office/officeart/2005/8/layout/vList5"/>
    <dgm:cxn modelId="{EE9B9391-925E-406B-B0BB-D6E2100566BD}" type="presOf" srcId="{A49F6882-5F0B-43D6-B190-CD188C0B0D18}" destId="{50BCBC95-F902-44E4-8048-D58C373859A6}" srcOrd="0" destOrd="0" presId="urn:microsoft.com/office/officeart/2005/8/layout/vList5"/>
    <dgm:cxn modelId="{4BDF3C93-F76F-416A-B56A-10B21DC3B8B8}" type="presOf" srcId="{68183680-ED1D-486D-B72F-2D46F29CE3D6}" destId="{8972C185-61FA-4007-91A4-8713C6BF4D61}" srcOrd="0" destOrd="0" presId="urn:microsoft.com/office/officeart/2005/8/layout/vList5"/>
    <dgm:cxn modelId="{B41B68AD-E0EE-4C6C-BE56-133528F1F7F3}" srcId="{F2E4C73F-D0DD-407B-B022-4A08B04A85EF}" destId="{71C33453-27E1-4E31-8F4E-EE3FD9D4A19C}" srcOrd="1" destOrd="0" parTransId="{73B364E9-F2F3-4514-95FC-FED8708B7431}" sibTransId="{5607D129-E260-49BB-9D70-E58777C310E0}"/>
    <dgm:cxn modelId="{42B4C7B3-57F9-457B-A9E7-40CF0B5C3466}" type="presOf" srcId="{4E9FFA1D-742E-4751-8102-9F98F468E32C}" destId="{55AA20FB-9541-40C4-82B2-5CA968032B2F}" srcOrd="0" destOrd="0" presId="urn:microsoft.com/office/officeart/2005/8/layout/vList5"/>
    <dgm:cxn modelId="{01D6BDB5-1373-4B88-B8FF-161CDA1E17B4}" type="presOf" srcId="{C229C304-E10E-4BBA-89E0-7405F5190BA0}" destId="{4E614CBF-07E5-459C-824F-E04687F93855}" srcOrd="0" destOrd="0" presId="urn:microsoft.com/office/officeart/2005/8/layout/vList5"/>
    <dgm:cxn modelId="{DD2CF3BC-66D8-47D1-8BD7-C0A1CC34345E}" srcId="{68183680-ED1D-486D-B72F-2D46F29CE3D6}" destId="{A0AF8A99-2AD9-419C-B149-AA567E06EF1F}" srcOrd="0" destOrd="0" parTransId="{D4542184-72FB-40D3-88DC-275FECC96A5F}" sibTransId="{20BD336C-4C2E-41B8-892E-F77B184A0E73}"/>
    <dgm:cxn modelId="{65B991C1-8D74-4447-9180-133F58BE2073}" srcId="{68183680-ED1D-486D-B72F-2D46F29CE3D6}" destId="{E55691EE-09E4-4763-B0F8-809C6E29363D}" srcOrd="1" destOrd="0" parTransId="{81A39981-375C-44B1-B948-362D19EEB5B7}" sibTransId="{BD0E418F-15AC-4226-A546-845DF242B975}"/>
    <dgm:cxn modelId="{9126EDC3-9050-41C8-BCB8-9E6C7B698776}" srcId="{F04187ED-47E5-44A3-882D-02803AAF226D}" destId="{F2E4C73F-D0DD-407B-B022-4A08B04A85EF}" srcOrd="0" destOrd="0" parTransId="{B3A3066B-E8D6-4637-96FF-EFBB45EC3043}" sibTransId="{9C91C5F8-6E41-47B7-8FD2-8F50BDC7D2F6}"/>
    <dgm:cxn modelId="{340F0CCB-4919-4125-AF4B-EEEB4009DB53}" srcId="{B1B7B4F2-2772-471B-8F7C-B8C7B210622E}" destId="{52391519-EC26-443C-AA23-7414F1D9069A}" srcOrd="1" destOrd="0" parTransId="{65FCCE81-8571-4624-88E2-C260E76D7595}" sibTransId="{6B720BD9-0199-4A16-856D-4D5059909F61}"/>
    <dgm:cxn modelId="{AED165CD-ECD9-4959-93C2-7446B0B0F853}" type="presOf" srcId="{A0AF8A99-2AD9-419C-B149-AA567E06EF1F}" destId="{8A747C76-08DB-409C-92B0-618C4EC4C514}" srcOrd="0" destOrd="0" presId="urn:microsoft.com/office/officeart/2005/8/layout/vList5"/>
    <dgm:cxn modelId="{033B28D9-0B4F-41B8-9356-4FFF098C6757}" type="presOf" srcId="{52391519-EC26-443C-AA23-7414F1D9069A}" destId="{50BCBC95-F902-44E4-8048-D58C373859A6}" srcOrd="0" destOrd="1" presId="urn:microsoft.com/office/officeart/2005/8/layout/vList5"/>
    <dgm:cxn modelId="{AE3608E3-8EB4-4432-9B51-764755F19AC7}" srcId="{D80502A7-36B9-47F8-96C1-341D26FA55B0}" destId="{68CC1163-E0D7-4D86-A98D-BC2F9764CD69}" srcOrd="1" destOrd="0" parTransId="{34978D7F-F6A1-4926-ABBE-F014EF1D5E00}" sibTransId="{F143FEB8-360C-4E83-9A37-E5F06F73E7B4}"/>
    <dgm:cxn modelId="{773BB9A8-D397-4D6A-A084-6E68D0C7014F}" type="presParOf" srcId="{58B55410-EF33-49E7-91CE-A1BEE3A6F1D2}" destId="{96ED1CA2-6D41-4D96-9117-F728670976D1}" srcOrd="0" destOrd="0" presId="urn:microsoft.com/office/officeart/2005/8/layout/vList5"/>
    <dgm:cxn modelId="{F65DC4A2-ECA5-40EA-8CFA-4C2E408F0A00}" type="presParOf" srcId="{96ED1CA2-6D41-4D96-9117-F728670976D1}" destId="{C5D832C8-6356-4024-AF2E-5DE912FA96C6}" srcOrd="0" destOrd="0" presId="urn:microsoft.com/office/officeart/2005/8/layout/vList5"/>
    <dgm:cxn modelId="{F70D7029-6ED0-480F-8320-A04C7C578AF6}" type="presParOf" srcId="{96ED1CA2-6D41-4D96-9117-F728670976D1}" destId="{56425016-1576-4AA6-9F39-255D86BB4ABE}" srcOrd="1" destOrd="0" presId="urn:microsoft.com/office/officeart/2005/8/layout/vList5"/>
    <dgm:cxn modelId="{98472E0D-7017-47FB-8BE1-9190527B9101}" type="presParOf" srcId="{58B55410-EF33-49E7-91CE-A1BEE3A6F1D2}" destId="{805A74EF-B64F-4CA1-9DE5-72E9B7E4B13E}" srcOrd="1" destOrd="0" presId="urn:microsoft.com/office/officeart/2005/8/layout/vList5"/>
    <dgm:cxn modelId="{6213AA1A-89D1-4B19-B3CA-AB758EB48C59}" type="presParOf" srcId="{58B55410-EF33-49E7-91CE-A1BEE3A6F1D2}" destId="{43907715-5C80-4E8F-BA7E-5738D153ED1A}" srcOrd="2" destOrd="0" presId="urn:microsoft.com/office/officeart/2005/8/layout/vList5"/>
    <dgm:cxn modelId="{5B5C471F-A38E-4070-8868-7A41FDD80AD9}" type="presParOf" srcId="{43907715-5C80-4E8F-BA7E-5738D153ED1A}" destId="{90278DCF-F721-4D1A-AB98-8EFE85E94F56}" srcOrd="0" destOrd="0" presId="urn:microsoft.com/office/officeart/2005/8/layout/vList5"/>
    <dgm:cxn modelId="{4B248994-281A-4834-891D-1C9F9FD7CE2A}" type="presParOf" srcId="{43907715-5C80-4E8F-BA7E-5738D153ED1A}" destId="{50BCBC95-F902-44E4-8048-D58C373859A6}" srcOrd="1" destOrd="0" presId="urn:microsoft.com/office/officeart/2005/8/layout/vList5"/>
    <dgm:cxn modelId="{496BF9AF-6DF8-462F-9AB8-70E49F3098E1}" type="presParOf" srcId="{58B55410-EF33-49E7-91CE-A1BEE3A6F1D2}" destId="{8C5C342F-97E0-4319-AF01-C7D34F3F99E5}" srcOrd="3" destOrd="0" presId="urn:microsoft.com/office/officeart/2005/8/layout/vList5"/>
    <dgm:cxn modelId="{F662DCB1-1CFE-4A89-A06F-DE4F293BFA5E}" type="presParOf" srcId="{58B55410-EF33-49E7-91CE-A1BEE3A6F1D2}" destId="{2D321380-5D27-4C22-905C-89B367B5ED6A}" srcOrd="4" destOrd="0" presId="urn:microsoft.com/office/officeart/2005/8/layout/vList5"/>
    <dgm:cxn modelId="{40476F14-4880-4872-BAE7-374493EEF35D}" type="presParOf" srcId="{2D321380-5D27-4C22-905C-89B367B5ED6A}" destId="{FACAFA9A-9A86-47B3-8499-6CC027BF7F2F}" srcOrd="0" destOrd="0" presId="urn:microsoft.com/office/officeart/2005/8/layout/vList5"/>
    <dgm:cxn modelId="{AD96FAF2-8412-482D-BCBF-5F81BEC01BEC}" type="presParOf" srcId="{2D321380-5D27-4C22-905C-89B367B5ED6A}" destId="{EC40FD94-CEC4-485E-A599-D9C278A9B728}" srcOrd="1" destOrd="0" presId="urn:microsoft.com/office/officeart/2005/8/layout/vList5"/>
    <dgm:cxn modelId="{9DB7926A-6035-4A76-999C-9FF86B27656C}" type="presParOf" srcId="{58B55410-EF33-49E7-91CE-A1BEE3A6F1D2}" destId="{82585086-0C72-4EE8-A0F1-DF281E6D651A}" srcOrd="5" destOrd="0" presId="urn:microsoft.com/office/officeart/2005/8/layout/vList5"/>
    <dgm:cxn modelId="{60F6F04D-A8DB-4D4A-9B2A-ED5EBE0F340E}" type="presParOf" srcId="{58B55410-EF33-49E7-91CE-A1BEE3A6F1D2}" destId="{CE44E09A-176A-4B07-B695-9864EC10134B}" srcOrd="6" destOrd="0" presId="urn:microsoft.com/office/officeart/2005/8/layout/vList5"/>
    <dgm:cxn modelId="{700B0722-A14D-4035-AF0B-0784E7DE90FC}" type="presParOf" srcId="{CE44E09A-176A-4B07-B695-9864EC10134B}" destId="{8972C185-61FA-4007-91A4-8713C6BF4D61}" srcOrd="0" destOrd="0" presId="urn:microsoft.com/office/officeart/2005/8/layout/vList5"/>
    <dgm:cxn modelId="{4B16605E-D2C9-4B73-9CEF-4ED9CE9AF590}" type="presParOf" srcId="{CE44E09A-176A-4B07-B695-9864EC10134B}" destId="{8A747C76-08DB-409C-92B0-618C4EC4C514}" srcOrd="1" destOrd="0" presId="urn:microsoft.com/office/officeart/2005/8/layout/vList5"/>
    <dgm:cxn modelId="{83F3EC75-F1FD-4363-A10D-8DEA2EDB56F6}" type="presParOf" srcId="{58B55410-EF33-49E7-91CE-A1BEE3A6F1D2}" destId="{6F3720EA-0CB2-4447-9423-DC3FFDBC70F2}" srcOrd="7" destOrd="0" presId="urn:microsoft.com/office/officeart/2005/8/layout/vList5"/>
    <dgm:cxn modelId="{D4E6B7DA-FEA7-42B5-9CFE-B5B4DCA0D9BD}" type="presParOf" srcId="{58B55410-EF33-49E7-91CE-A1BEE3A6F1D2}" destId="{3DC77238-25F2-46E8-A827-882D1D674FF2}" srcOrd="8" destOrd="0" presId="urn:microsoft.com/office/officeart/2005/8/layout/vList5"/>
    <dgm:cxn modelId="{7D195879-A06E-4014-80F0-A062EC4DB39A}" type="presParOf" srcId="{3DC77238-25F2-46E8-A827-882D1D674FF2}" destId="{4E614CBF-07E5-459C-824F-E04687F93855}" srcOrd="0" destOrd="0" presId="urn:microsoft.com/office/officeart/2005/8/layout/vList5"/>
    <dgm:cxn modelId="{55DF885B-C8FF-4080-9EE7-F8E8C2788556}" type="presParOf" srcId="{3DC77238-25F2-46E8-A827-882D1D674FF2}" destId="{55AA20FB-9541-40C4-82B2-5CA968032B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235ADE-F1B4-4A99-869D-78E04FBB24F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1E30846-26FF-45B6-9C82-36339037B171}">
      <dgm:prSet phldrT="[Text]" custT="1"/>
      <dgm:spPr/>
      <dgm:t>
        <a:bodyPr/>
        <a:lstStyle/>
        <a:p>
          <a:pPr>
            <a:spcAft>
              <a:spcPts val="0"/>
            </a:spcAft>
          </a:pPr>
          <a:r>
            <a:rPr lang="en-US" sz="1600" b="0">
              <a:latin typeface="Cambria"/>
              <a:ea typeface="Cambria"/>
              <a:cs typeface="Calibri"/>
            </a:rPr>
            <a:t>-Emerging young adults (aged 18-25) enrolled at CSU</a:t>
          </a:r>
        </a:p>
        <a:p>
          <a:pPr>
            <a:spcAft>
              <a:spcPts val="0"/>
            </a:spcAft>
          </a:pPr>
          <a:r>
            <a:rPr lang="en-US" sz="1600" b="0">
              <a:latin typeface="Cambria"/>
              <a:ea typeface="Cambria"/>
              <a:cs typeface="Calibri"/>
            </a:rPr>
            <a:t>-Emerging young adults aged 18-25 in the Fort Collins area</a:t>
          </a:r>
        </a:p>
      </dgm:t>
    </dgm:pt>
    <dgm:pt modelId="{721ECC15-EBDD-4A6C-A8AE-8EB1A4FD9606}" type="parTrans" cxnId="{0CEB5A1A-4460-42EF-86CC-FBF8049581FB}">
      <dgm:prSet/>
      <dgm:spPr/>
      <dgm:t>
        <a:bodyPr/>
        <a:lstStyle/>
        <a:p>
          <a:endParaRPr lang="en-US" sz="1600">
            <a:latin typeface="Cambria" panose="02040503050406030204" pitchFamily="18" charset="0"/>
            <a:ea typeface="Cambria" panose="02040503050406030204" pitchFamily="18" charset="0"/>
          </a:endParaRPr>
        </a:p>
      </dgm:t>
    </dgm:pt>
    <dgm:pt modelId="{F4A25632-9033-46A3-8242-57013F5D0E23}" type="sibTrans" cxnId="{0CEB5A1A-4460-42EF-86CC-FBF8049581FB}">
      <dgm:prSet/>
      <dgm:spPr/>
      <dgm:t>
        <a:bodyPr/>
        <a:lstStyle/>
        <a:p>
          <a:endParaRPr lang="en-US" sz="1600">
            <a:latin typeface="Cambria" panose="02040503050406030204" pitchFamily="18" charset="0"/>
            <a:ea typeface="Cambria" panose="02040503050406030204" pitchFamily="18" charset="0"/>
          </a:endParaRPr>
        </a:p>
      </dgm:t>
    </dgm:pt>
    <dgm:pt modelId="{467CBD40-6ED7-4349-A248-B360A2BD499C}">
      <dgm:prSet phldrT="[Text]" custT="1"/>
      <dgm:spPr/>
      <dgm:t>
        <a:bodyPr/>
        <a:lstStyle/>
        <a:p>
          <a:pPr>
            <a:spcAft>
              <a:spcPts val="0"/>
            </a:spcAft>
          </a:pPr>
          <a:r>
            <a:rPr lang="en-US" sz="1600" b="0">
              <a:latin typeface="Cambria"/>
              <a:ea typeface="Cambria"/>
              <a:cs typeface="Calibri"/>
            </a:rPr>
            <a:t>-Focus groups with target populations</a:t>
          </a:r>
        </a:p>
        <a:p>
          <a:pPr>
            <a:spcAft>
              <a:spcPts val="0"/>
            </a:spcAft>
          </a:pPr>
          <a:r>
            <a:rPr lang="en-US" sz="1600" b="0">
              <a:latin typeface="Cambria"/>
              <a:ea typeface="Cambria"/>
              <a:cs typeface="Calibri"/>
            </a:rPr>
            <a:t>-Social marketing campaign in Larimer and Weld counties</a:t>
          </a:r>
        </a:p>
      </dgm:t>
    </dgm:pt>
    <dgm:pt modelId="{56F762C6-9E49-42A4-937A-E0E492F6F9AE}" type="parTrans" cxnId="{52980B3D-9E4F-48D8-B87A-153BE0F49C7C}">
      <dgm:prSet/>
      <dgm:spPr/>
      <dgm:t>
        <a:bodyPr/>
        <a:lstStyle/>
        <a:p>
          <a:endParaRPr lang="en-US" sz="1600">
            <a:latin typeface="Cambria" panose="02040503050406030204" pitchFamily="18" charset="0"/>
            <a:ea typeface="Cambria" panose="02040503050406030204" pitchFamily="18" charset="0"/>
          </a:endParaRPr>
        </a:p>
      </dgm:t>
    </dgm:pt>
    <dgm:pt modelId="{246890D4-D9BD-499E-BCA5-E776EFAFBA61}" type="sibTrans" cxnId="{52980B3D-9E4F-48D8-B87A-153BE0F49C7C}">
      <dgm:prSet/>
      <dgm:spPr/>
      <dgm:t>
        <a:bodyPr/>
        <a:lstStyle/>
        <a:p>
          <a:endParaRPr lang="en-US" sz="1600">
            <a:latin typeface="Cambria" panose="02040503050406030204" pitchFamily="18" charset="0"/>
            <a:ea typeface="Cambria" panose="02040503050406030204" pitchFamily="18" charset="0"/>
          </a:endParaRPr>
        </a:p>
      </dgm:t>
    </dgm:pt>
    <dgm:pt modelId="{3D5F10E4-4849-4631-B20F-6B75D91438CB}">
      <dgm:prSet phldrT="[Text]" custT="1"/>
      <dgm:spPr/>
      <dgm:t>
        <a:bodyPr/>
        <a:lstStyle/>
        <a:p>
          <a:pPr>
            <a:spcAft>
              <a:spcPts val="0"/>
            </a:spcAft>
          </a:pPr>
          <a:r>
            <a:rPr lang="en-US" sz="1600" b="0">
              <a:latin typeface="Cambria"/>
              <a:ea typeface="Cambria"/>
              <a:cs typeface="Calibri"/>
            </a:rPr>
            <a:t>-Focus groups – April 2024</a:t>
          </a:r>
        </a:p>
        <a:p>
          <a:pPr>
            <a:spcAft>
              <a:spcPts val="0"/>
            </a:spcAft>
          </a:pPr>
          <a:r>
            <a:rPr lang="en-US" sz="1600" b="0">
              <a:latin typeface="Cambria"/>
              <a:ea typeface="Cambria"/>
              <a:cs typeface="Calibri"/>
            </a:rPr>
            <a:t>-Content development – May 2024</a:t>
          </a:r>
        </a:p>
        <a:p>
          <a:pPr rtl="0">
            <a:spcAft>
              <a:spcPts val="0"/>
            </a:spcAft>
          </a:pPr>
          <a:r>
            <a:rPr lang="en-US" sz="1600" b="0">
              <a:latin typeface="Cambria"/>
              <a:ea typeface="Cambria"/>
              <a:cs typeface="Calibri"/>
            </a:rPr>
            <a:t>-Social marketing campaign  (Larimer &amp; Weld) – June 2024</a:t>
          </a:r>
        </a:p>
      </dgm:t>
    </dgm:pt>
    <dgm:pt modelId="{52591822-3B61-4386-A53C-21BA246E4F13}" type="parTrans" cxnId="{350654A0-EA0F-483F-83E8-0FEA14D4401D}">
      <dgm:prSet/>
      <dgm:spPr/>
      <dgm:t>
        <a:bodyPr/>
        <a:lstStyle/>
        <a:p>
          <a:endParaRPr lang="en-US" sz="1600">
            <a:latin typeface="Cambria" panose="02040503050406030204" pitchFamily="18" charset="0"/>
            <a:ea typeface="Cambria" panose="02040503050406030204" pitchFamily="18" charset="0"/>
          </a:endParaRPr>
        </a:p>
      </dgm:t>
    </dgm:pt>
    <dgm:pt modelId="{742BB2B0-6275-46B4-A778-2A87C9AB9C72}" type="sibTrans" cxnId="{350654A0-EA0F-483F-83E8-0FEA14D4401D}">
      <dgm:prSet/>
      <dgm:spPr/>
      <dgm:t>
        <a:bodyPr/>
        <a:lstStyle/>
        <a:p>
          <a:endParaRPr lang="en-US" sz="1600">
            <a:latin typeface="Cambria" panose="02040503050406030204" pitchFamily="18" charset="0"/>
            <a:ea typeface="Cambria" panose="02040503050406030204" pitchFamily="18" charset="0"/>
          </a:endParaRPr>
        </a:p>
      </dgm:t>
    </dgm:pt>
    <dgm:pt modelId="{A6A5C1E0-9A72-4CEC-9867-835D9F973AD2}">
      <dgm:prSet phldrT="[Text]" custT="1"/>
      <dgm:spPr/>
      <dgm:t>
        <a:bodyPr/>
        <a:lstStyle/>
        <a:p>
          <a:pPr rtl="0"/>
          <a:r>
            <a:rPr lang="en-US" sz="1600" b="0">
              <a:latin typeface="Cambria"/>
              <a:ea typeface="Cambria"/>
              <a:cs typeface="Calibri"/>
            </a:rPr>
            <a:t>Nate Riggs, PhD, Executive Director, CSU Prevention Research Center </a:t>
          </a:r>
        </a:p>
      </dgm:t>
    </dgm:pt>
    <dgm:pt modelId="{5CBE6553-BCE4-425B-B10A-9D22118A33BF}" type="parTrans" cxnId="{0D903FCD-4146-4BB6-9FA6-708087265A20}">
      <dgm:prSet/>
      <dgm:spPr/>
      <dgm:t>
        <a:bodyPr/>
        <a:lstStyle/>
        <a:p>
          <a:endParaRPr lang="en-US" sz="1600">
            <a:latin typeface="Cambria" panose="02040503050406030204" pitchFamily="18" charset="0"/>
            <a:ea typeface="Cambria" panose="02040503050406030204" pitchFamily="18" charset="0"/>
          </a:endParaRPr>
        </a:p>
      </dgm:t>
    </dgm:pt>
    <dgm:pt modelId="{2118D094-5DC7-45B4-A4D0-6EFCCEA9B351}" type="sibTrans" cxnId="{0D903FCD-4146-4BB6-9FA6-708087265A20}">
      <dgm:prSet/>
      <dgm:spPr/>
      <dgm:t>
        <a:bodyPr/>
        <a:lstStyle/>
        <a:p>
          <a:endParaRPr lang="en-US" sz="1600">
            <a:latin typeface="Cambria" panose="02040503050406030204" pitchFamily="18" charset="0"/>
            <a:ea typeface="Cambria" panose="02040503050406030204" pitchFamily="18" charset="0"/>
          </a:endParaRPr>
        </a:p>
      </dgm:t>
    </dgm:pt>
    <dgm:pt modelId="{23A5E94C-D4A3-430F-BBD1-4DD450855E36}">
      <dgm:prSet phldrT="[Text]" custT="1"/>
      <dgm:spPr/>
      <dgm:t>
        <a:bodyPr/>
        <a:lstStyle/>
        <a:p>
          <a:pPr>
            <a:spcAft>
              <a:spcPts val="0"/>
            </a:spcAft>
          </a:pPr>
          <a:r>
            <a:rPr lang="en-US" sz="1600" b="0">
              <a:latin typeface="Cambria"/>
              <a:ea typeface="Cambria"/>
              <a:cs typeface="Calibri"/>
            </a:rPr>
            <a:t>-Awareness of cannabis &amp; HCC</a:t>
          </a:r>
        </a:p>
        <a:p>
          <a:pPr>
            <a:spcAft>
              <a:spcPts val="0"/>
            </a:spcAft>
          </a:pPr>
          <a:r>
            <a:rPr lang="en-US" sz="1600" b="0">
              <a:latin typeface="Cambria"/>
              <a:ea typeface="Cambria"/>
              <a:cs typeface="Calibri"/>
            </a:rPr>
            <a:t>-Knowledge, attitudes, &amp; beliefs about cannabis &amp; HCC</a:t>
          </a:r>
        </a:p>
        <a:p>
          <a:pPr>
            <a:spcAft>
              <a:spcPts val="0"/>
            </a:spcAft>
          </a:pPr>
          <a:r>
            <a:rPr lang="en-US" sz="1600" b="0">
              <a:solidFill>
                <a:schemeClr val="bg1"/>
              </a:solidFill>
              <a:latin typeface="Cambria"/>
              <a:ea typeface="Cambria"/>
              <a:cs typeface="Calibri"/>
            </a:rPr>
            <a:t>-Cannabis &amp; HCC use behaviors; Engagement metrics (e.g., impressions per channel)</a:t>
          </a:r>
          <a:endParaRPr lang="en-US" sz="1600" b="0">
            <a:latin typeface="Cambria"/>
            <a:ea typeface="Cambria"/>
            <a:cs typeface="Calibri"/>
          </a:endParaRPr>
        </a:p>
      </dgm:t>
    </dgm:pt>
    <dgm:pt modelId="{3DCF5A3A-A179-49E5-B39D-C83114C8613E}" type="parTrans" cxnId="{5575A8AE-25B1-4A93-8363-C713BC249C67}">
      <dgm:prSet/>
      <dgm:spPr/>
      <dgm:t>
        <a:bodyPr/>
        <a:lstStyle/>
        <a:p>
          <a:endParaRPr lang="en-US" sz="1600">
            <a:latin typeface="Cambria" panose="02040503050406030204" pitchFamily="18" charset="0"/>
            <a:ea typeface="Cambria" panose="02040503050406030204" pitchFamily="18" charset="0"/>
          </a:endParaRPr>
        </a:p>
      </dgm:t>
    </dgm:pt>
    <dgm:pt modelId="{96679D87-0A6C-421E-B625-F83B366B526D}" type="sibTrans" cxnId="{5575A8AE-25B1-4A93-8363-C713BC249C67}">
      <dgm:prSet/>
      <dgm:spPr/>
      <dgm:t>
        <a:bodyPr/>
        <a:lstStyle/>
        <a:p>
          <a:endParaRPr lang="en-US" sz="1600">
            <a:latin typeface="Cambria" panose="02040503050406030204" pitchFamily="18" charset="0"/>
            <a:ea typeface="Cambria" panose="02040503050406030204" pitchFamily="18" charset="0"/>
          </a:endParaRPr>
        </a:p>
      </dgm:t>
    </dgm:pt>
    <dgm:pt modelId="{9E3A22A6-819F-4114-A37E-84F1907DC3A8}" type="pres">
      <dgm:prSet presAssocID="{09235ADE-F1B4-4A99-869D-78E04FBB24FB}" presName="Name0" presStyleCnt="0">
        <dgm:presLayoutVars>
          <dgm:chMax val="7"/>
          <dgm:chPref val="7"/>
          <dgm:dir/>
        </dgm:presLayoutVars>
      </dgm:prSet>
      <dgm:spPr/>
    </dgm:pt>
    <dgm:pt modelId="{9E74DC15-55BD-47AD-8724-D2891BAF4950}" type="pres">
      <dgm:prSet presAssocID="{09235ADE-F1B4-4A99-869D-78E04FBB24FB}" presName="Name1" presStyleCnt="0"/>
      <dgm:spPr/>
    </dgm:pt>
    <dgm:pt modelId="{A58EE3EC-C9A4-444D-A8D6-39129C9575C0}" type="pres">
      <dgm:prSet presAssocID="{09235ADE-F1B4-4A99-869D-78E04FBB24FB}" presName="cycle" presStyleCnt="0"/>
      <dgm:spPr/>
    </dgm:pt>
    <dgm:pt modelId="{ED91A5D6-8773-4292-AF80-CD230CEE96C6}" type="pres">
      <dgm:prSet presAssocID="{09235ADE-F1B4-4A99-869D-78E04FBB24FB}" presName="srcNode" presStyleLbl="node1" presStyleIdx="0" presStyleCnt="5"/>
      <dgm:spPr/>
    </dgm:pt>
    <dgm:pt modelId="{37141A8B-3170-443E-9AAD-1E2045370E74}" type="pres">
      <dgm:prSet presAssocID="{09235ADE-F1B4-4A99-869D-78E04FBB24FB}" presName="conn" presStyleLbl="parChTrans1D2" presStyleIdx="0" presStyleCnt="1"/>
      <dgm:spPr/>
    </dgm:pt>
    <dgm:pt modelId="{58F4D097-41BB-4499-9F9D-56CCFD27AA2A}" type="pres">
      <dgm:prSet presAssocID="{09235ADE-F1B4-4A99-869D-78E04FBB24FB}" presName="extraNode" presStyleLbl="node1" presStyleIdx="0" presStyleCnt="5"/>
      <dgm:spPr/>
    </dgm:pt>
    <dgm:pt modelId="{1254F9AF-429A-46D2-8291-38F5F8BEE00F}" type="pres">
      <dgm:prSet presAssocID="{09235ADE-F1B4-4A99-869D-78E04FBB24FB}" presName="dstNode" presStyleLbl="node1" presStyleIdx="0" presStyleCnt="5"/>
      <dgm:spPr/>
    </dgm:pt>
    <dgm:pt modelId="{C01D758B-9B57-4A0A-9B36-3F3853BDE7A0}" type="pres">
      <dgm:prSet presAssocID="{C1E30846-26FF-45B6-9C82-36339037B171}" presName="text_1" presStyleLbl="node1" presStyleIdx="0" presStyleCnt="5" custLinFactNeighborX="83" custLinFactNeighborY="5749">
        <dgm:presLayoutVars>
          <dgm:bulletEnabled val="1"/>
        </dgm:presLayoutVars>
      </dgm:prSet>
      <dgm:spPr/>
    </dgm:pt>
    <dgm:pt modelId="{9115EB44-DF2D-475C-87F7-3B20C9A3D728}" type="pres">
      <dgm:prSet presAssocID="{C1E30846-26FF-45B6-9C82-36339037B171}" presName="accent_1" presStyleCnt="0"/>
      <dgm:spPr/>
    </dgm:pt>
    <dgm:pt modelId="{64F2C27A-9926-43F5-A54F-2FEA780E574F}" type="pres">
      <dgm:prSet presAssocID="{C1E30846-26FF-45B6-9C82-36339037B171}" presName="accentRepeatNode" presStyleLbl="solidFgAcc1" presStyleIdx="0" presStyleCnt="5"/>
      <dgm:spPr/>
    </dgm:pt>
    <dgm:pt modelId="{28D130D7-B8D3-4D82-A69B-C77B35AE644A}" type="pres">
      <dgm:prSet presAssocID="{467CBD40-6ED7-4349-A248-B360A2BD499C}" presName="text_2" presStyleLbl="node1" presStyleIdx="1" presStyleCnt="5">
        <dgm:presLayoutVars>
          <dgm:bulletEnabled val="1"/>
        </dgm:presLayoutVars>
      </dgm:prSet>
      <dgm:spPr/>
    </dgm:pt>
    <dgm:pt modelId="{DAA84DDA-3C49-45DA-81DA-083AD3F3025E}" type="pres">
      <dgm:prSet presAssocID="{467CBD40-6ED7-4349-A248-B360A2BD499C}" presName="accent_2" presStyleCnt="0"/>
      <dgm:spPr/>
    </dgm:pt>
    <dgm:pt modelId="{37797E06-2AB1-4454-B7B8-0AC07CE792CE}" type="pres">
      <dgm:prSet presAssocID="{467CBD40-6ED7-4349-A248-B360A2BD499C}" presName="accentRepeatNode" presStyleLbl="solidFgAcc1" presStyleIdx="1" presStyleCnt="5"/>
      <dgm:spPr/>
    </dgm:pt>
    <dgm:pt modelId="{3FA50E00-F963-4948-988E-9509B72264C6}" type="pres">
      <dgm:prSet presAssocID="{3D5F10E4-4849-4631-B20F-6B75D91438CB}" presName="text_3" presStyleLbl="node1" presStyleIdx="2" presStyleCnt="5" custScaleY="119217">
        <dgm:presLayoutVars>
          <dgm:bulletEnabled val="1"/>
        </dgm:presLayoutVars>
      </dgm:prSet>
      <dgm:spPr/>
    </dgm:pt>
    <dgm:pt modelId="{B2315F0A-0E2D-457F-BEF4-9D82544C2C64}" type="pres">
      <dgm:prSet presAssocID="{3D5F10E4-4849-4631-B20F-6B75D91438CB}" presName="accent_3" presStyleCnt="0"/>
      <dgm:spPr/>
    </dgm:pt>
    <dgm:pt modelId="{5CC7DB70-F447-45B3-B659-D31EDFB911A2}" type="pres">
      <dgm:prSet presAssocID="{3D5F10E4-4849-4631-B20F-6B75D91438CB}" presName="accentRepeatNode" presStyleLbl="solidFgAcc1" presStyleIdx="2" presStyleCnt="5"/>
      <dgm:spPr/>
    </dgm:pt>
    <dgm:pt modelId="{D2A5143C-455A-4BA1-A1D7-51724359751B}" type="pres">
      <dgm:prSet presAssocID="{23A5E94C-D4A3-430F-BBD1-4DD450855E36}" presName="text_4" presStyleLbl="node1" presStyleIdx="3" presStyleCnt="5" custScaleY="121490">
        <dgm:presLayoutVars>
          <dgm:bulletEnabled val="1"/>
        </dgm:presLayoutVars>
      </dgm:prSet>
      <dgm:spPr/>
    </dgm:pt>
    <dgm:pt modelId="{364D8181-BF64-4803-93D7-7A118F6F8570}" type="pres">
      <dgm:prSet presAssocID="{23A5E94C-D4A3-430F-BBD1-4DD450855E36}" presName="accent_4" presStyleCnt="0"/>
      <dgm:spPr/>
    </dgm:pt>
    <dgm:pt modelId="{E4EDCA62-0B0B-4344-8F11-CAD4ADC9819B}" type="pres">
      <dgm:prSet presAssocID="{23A5E94C-D4A3-430F-BBD1-4DD450855E36}" presName="accentRepeatNode" presStyleLbl="solidFgAcc1" presStyleIdx="3" presStyleCnt="5"/>
      <dgm:spPr/>
    </dgm:pt>
    <dgm:pt modelId="{A67C9AD2-FCD3-4EA8-A574-7C78F2E07C4C}" type="pres">
      <dgm:prSet presAssocID="{A6A5C1E0-9A72-4CEC-9867-835D9F973AD2}" presName="text_5" presStyleLbl="node1" presStyleIdx="4" presStyleCnt="5">
        <dgm:presLayoutVars>
          <dgm:bulletEnabled val="1"/>
        </dgm:presLayoutVars>
      </dgm:prSet>
      <dgm:spPr/>
    </dgm:pt>
    <dgm:pt modelId="{657FD3F3-C7DB-48A4-A5FF-C0755398C21D}" type="pres">
      <dgm:prSet presAssocID="{A6A5C1E0-9A72-4CEC-9867-835D9F973AD2}" presName="accent_5" presStyleCnt="0"/>
      <dgm:spPr/>
    </dgm:pt>
    <dgm:pt modelId="{486A0FA7-0B01-495A-AF09-FF5D7EED5C09}" type="pres">
      <dgm:prSet presAssocID="{A6A5C1E0-9A72-4CEC-9867-835D9F973AD2}" presName="accentRepeatNode" presStyleLbl="solidFgAcc1" presStyleIdx="4" presStyleCnt="5"/>
      <dgm:spPr/>
    </dgm:pt>
  </dgm:ptLst>
  <dgm:cxnLst>
    <dgm:cxn modelId="{45836903-1A63-4106-84CE-0133DB933CB5}" type="presOf" srcId="{09235ADE-F1B4-4A99-869D-78E04FBB24FB}" destId="{9E3A22A6-819F-4114-A37E-84F1907DC3A8}" srcOrd="0" destOrd="0" presId="urn:microsoft.com/office/officeart/2008/layout/VerticalCurvedList"/>
    <dgm:cxn modelId="{0CEB5A1A-4460-42EF-86CC-FBF8049581FB}" srcId="{09235ADE-F1B4-4A99-869D-78E04FBB24FB}" destId="{C1E30846-26FF-45B6-9C82-36339037B171}" srcOrd="0" destOrd="0" parTransId="{721ECC15-EBDD-4A6C-A8AE-8EB1A4FD9606}" sibTransId="{F4A25632-9033-46A3-8242-57013F5D0E23}"/>
    <dgm:cxn modelId="{52980B3D-9E4F-48D8-B87A-153BE0F49C7C}" srcId="{09235ADE-F1B4-4A99-869D-78E04FBB24FB}" destId="{467CBD40-6ED7-4349-A248-B360A2BD499C}" srcOrd="1" destOrd="0" parTransId="{56F762C6-9E49-42A4-937A-E0E492F6F9AE}" sibTransId="{246890D4-D9BD-499E-BCA5-E776EFAFBA61}"/>
    <dgm:cxn modelId="{48DA6860-6546-439E-98A4-F24F536FC0B9}" type="presOf" srcId="{23A5E94C-D4A3-430F-BBD1-4DD450855E36}" destId="{D2A5143C-455A-4BA1-A1D7-51724359751B}" srcOrd="0" destOrd="0" presId="urn:microsoft.com/office/officeart/2008/layout/VerticalCurvedList"/>
    <dgm:cxn modelId="{C4FE0348-69F5-4F80-9C0D-B038346DA131}" type="presOf" srcId="{A6A5C1E0-9A72-4CEC-9867-835D9F973AD2}" destId="{A67C9AD2-FCD3-4EA8-A574-7C78F2E07C4C}" srcOrd="0" destOrd="0" presId="urn:microsoft.com/office/officeart/2008/layout/VerticalCurvedList"/>
    <dgm:cxn modelId="{7F017674-DF3E-444E-BD04-21CF72386A99}" type="presOf" srcId="{C1E30846-26FF-45B6-9C82-36339037B171}" destId="{C01D758B-9B57-4A0A-9B36-3F3853BDE7A0}" srcOrd="0" destOrd="0" presId="urn:microsoft.com/office/officeart/2008/layout/VerticalCurvedList"/>
    <dgm:cxn modelId="{350654A0-EA0F-483F-83E8-0FEA14D4401D}" srcId="{09235ADE-F1B4-4A99-869D-78E04FBB24FB}" destId="{3D5F10E4-4849-4631-B20F-6B75D91438CB}" srcOrd="2" destOrd="0" parTransId="{52591822-3B61-4386-A53C-21BA246E4F13}" sibTransId="{742BB2B0-6275-46B4-A778-2A87C9AB9C72}"/>
    <dgm:cxn modelId="{5575A8AE-25B1-4A93-8363-C713BC249C67}" srcId="{09235ADE-F1B4-4A99-869D-78E04FBB24FB}" destId="{23A5E94C-D4A3-430F-BBD1-4DD450855E36}" srcOrd="3" destOrd="0" parTransId="{3DCF5A3A-A179-49E5-B39D-C83114C8613E}" sibTransId="{96679D87-0A6C-421E-B625-F83B366B526D}"/>
    <dgm:cxn modelId="{574AE4C1-1B27-44DD-B697-845555534D63}" type="presOf" srcId="{3D5F10E4-4849-4631-B20F-6B75D91438CB}" destId="{3FA50E00-F963-4948-988E-9509B72264C6}" srcOrd="0" destOrd="0" presId="urn:microsoft.com/office/officeart/2008/layout/VerticalCurvedList"/>
    <dgm:cxn modelId="{0D903FCD-4146-4BB6-9FA6-708087265A20}" srcId="{09235ADE-F1B4-4A99-869D-78E04FBB24FB}" destId="{A6A5C1E0-9A72-4CEC-9867-835D9F973AD2}" srcOrd="4" destOrd="0" parTransId="{5CBE6553-BCE4-425B-B10A-9D22118A33BF}" sibTransId="{2118D094-5DC7-45B4-A4D0-6EFCCEA9B351}"/>
    <dgm:cxn modelId="{FD3A0CD8-D89E-45C7-BBD9-6DA2D0EF6F6A}" type="presOf" srcId="{F4A25632-9033-46A3-8242-57013F5D0E23}" destId="{37141A8B-3170-443E-9AAD-1E2045370E74}" srcOrd="0" destOrd="0" presId="urn:microsoft.com/office/officeart/2008/layout/VerticalCurvedList"/>
    <dgm:cxn modelId="{DCFBD3FF-2147-48A0-A88C-42B123113CFB}" type="presOf" srcId="{467CBD40-6ED7-4349-A248-B360A2BD499C}" destId="{28D130D7-B8D3-4D82-A69B-C77B35AE644A}" srcOrd="0" destOrd="0" presId="urn:microsoft.com/office/officeart/2008/layout/VerticalCurvedList"/>
    <dgm:cxn modelId="{F959EBE0-C675-4EBA-92BC-5912616F3BC1}" type="presParOf" srcId="{9E3A22A6-819F-4114-A37E-84F1907DC3A8}" destId="{9E74DC15-55BD-47AD-8724-D2891BAF4950}" srcOrd="0" destOrd="0" presId="urn:microsoft.com/office/officeart/2008/layout/VerticalCurvedList"/>
    <dgm:cxn modelId="{A6DD3E0E-7FDC-4209-998F-A0E0C7B51C53}" type="presParOf" srcId="{9E74DC15-55BD-47AD-8724-D2891BAF4950}" destId="{A58EE3EC-C9A4-444D-A8D6-39129C9575C0}" srcOrd="0" destOrd="0" presId="urn:microsoft.com/office/officeart/2008/layout/VerticalCurvedList"/>
    <dgm:cxn modelId="{397476EF-0B37-4C66-8115-EA5278469D24}" type="presParOf" srcId="{A58EE3EC-C9A4-444D-A8D6-39129C9575C0}" destId="{ED91A5D6-8773-4292-AF80-CD230CEE96C6}" srcOrd="0" destOrd="0" presId="urn:microsoft.com/office/officeart/2008/layout/VerticalCurvedList"/>
    <dgm:cxn modelId="{484B6B69-A536-45A5-855F-0842C177BBD2}" type="presParOf" srcId="{A58EE3EC-C9A4-444D-A8D6-39129C9575C0}" destId="{37141A8B-3170-443E-9AAD-1E2045370E74}" srcOrd="1" destOrd="0" presId="urn:microsoft.com/office/officeart/2008/layout/VerticalCurvedList"/>
    <dgm:cxn modelId="{93F744BC-D1A2-40EF-B098-D879361F2E8C}" type="presParOf" srcId="{A58EE3EC-C9A4-444D-A8D6-39129C9575C0}" destId="{58F4D097-41BB-4499-9F9D-56CCFD27AA2A}" srcOrd="2" destOrd="0" presId="urn:microsoft.com/office/officeart/2008/layout/VerticalCurvedList"/>
    <dgm:cxn modelId="{26E070DB-2CA3-40F0-8E5A-0824023D8877}" type="presParOf" srcId="{A58EE3EC-C9A4-444D-A8D6-39129C9575C0}" destId="{1254F9AF-429A-46D2-8291-38F5F8BEE00F}" srcOrd="3" destOrd="0" presId="urn:microsoft.com/office/officeart/2008/layout/VerticalCurvedList"/>
    <dgm:cxn modelId="{B79B5EE5-D7E5-4404-A01B-F4328474692F}" type="presParOf" srcId="{9E74DC15-55BD-47AD-8724-D2891BAF4950}" destId="{C01D758B-9B57-4A0A-9B36-3F3853BDE7A0}" srcOrd="1" destOrd="0" presId="urn:microsoft.com/office/officeart/2008/layout/VerticalCurvedList"/>
    <dgm:cxn modelId="{DF22210A-54E1-440E-8888-4EE678EF5642}" type="presParOf" srcId="{9E74DC15-55BD-47AD-8724-D2891BAF4950}" destId="{9115EB44-DF2D-475C-87F7-3B20C9A3D728}" srcOrd="2" destOrd="0" presId="urn:microsoft.com/office/officeart/2008/layout/VerticalCurvedList"/>
    <dgm:cxn modelId="{594CADB8-7939-4131-B47F-95C22E7F6959}" type="presParOf" srcId="{9115EB44-DF2D-475C-87F7-3B20C9A3D728}" destId="{64F2C27A-9926-43F5-A54F-2FEA780E574F}" srcOrd="0" destOrd="0" presId="urn:microsoft.com/office/officeart/2008/layout/VerticalCurvedList"/>
    <dgm:cxn modelId="{A205F37B-0C78-4E58-B039-C552DB09C7E0}" type="presParOf" srcId="{9E74DC15-55BD-47AD-8724-D2891BAF4950}" destId="{28D130D7-B8D3-4D82-A69B-C77B35AE644A}" srcOrd="3" destOrd="0" presId="urn:microsoft.com/office/officeart/2008/layout/VerticalCurvedList"/>
    <dgm:cxn modelId="{1E90FDE5-3DAC-4DC6-B82B-FFD62ADFC03A}" type="presParOf" srcId="{9E74DC15-55BD-47AD-8724-D2891BAF4950}" destId="{DAA84DDA-3C49-45DA-81DA-083AD3F3025E}" srcOrd="4" destOrd="0" presId="urn:microsoft.com/office/officeart/2008/layout/VerticalCurvedList"/>
    <dgm:cxn modelId="{38696AD6-5F85-4072-8DCE-42159F8BF845}" type="presParOf" srcId="{DAA84DDA-3C49-45DA-81DA-083AD3F3025E}" destId="{37797E06-2AB1-4454-B7B8-0AC07CE792CE}" srcOrd="0" destOrd="0" presId="urn:microsoft.com/office/officeart/2008/layout/VerticalCurvedList"/>
    <dgm:cxn modelId="{F683FAA2-534E-4748-95A1-8B5B82CC2A97}" type="presParOf" srcId="{9E74DC15-55BD-47AD-8724-D2891BAF4950}" destId="{3FA50E00-F963-4948-988E-9509B72264C6}" srcOrd="5" destOrd="0" presId="urn:microsoft.com/office/officeart/2008/layout/VerticalCurvedList"/>
    <dgm:cxn modelId="{98F1FD8B-71DD-4277-9522-3B536D50ED5B}" type="presParOf" srcId="{9E74DC15-55BD-47AD-8724-D2891BAF4950}" destId="{B2315F0A-0E2D-457F-BEF4-9D82544C2C64}" srcOrd="6" destOrd="0" presId="urn:microsoft.com/office/officeart/2008/layout/VerticalCurvedList"/>
    <dgm:cxn modelId="{AB84CB51-05AE-4FFE-B8EA-6862FC79F864}" type="presParOf" srcId="{B2315F0A-0E2D-457F-BEF4-9D82544C2C64}" destId="{5CC7DB70-F447-45B3-B659-D31EDFB911A2}" srcOrd="0" destOrd="0" presId="urn:microsoft.com/office/officeart/2008/layout/VerticalCurvedList"/>
    <dgm:cxn modelId="{7A9B66D5-B706-4E13-A5EC-9A27DFE29C2A}" type="presParOf" srcId="{9E74DC15-55BD-47AD-8724-D2891BAF4950}" destId="{D2A5143C-455A-4BA1-A1D7-51724359751B}" srcOrd="7" destOrd="0" presId="urn:microsoft.com/office/officeart/2008/layout/VerticalCurvedList"/>
    <dgm:cxn modelId="{1FBB24B9-D4C5-4170-829A-83AF6FC0D048}" type="presParOf" srcId="{9E74DC15-55BD-47AD-8724-D2891BAF4950}" destId="{364D8181-BF64-4803-93D7-7A118F6F8570}" srcOrd="8" destOrd="0" presId="urn:microsoft.com/office/officeart/2008/layout/VerticalCurvedList"/>
    <dgm:cxn modelId="{5F6861E6-270A-46BD-84B2-691709463B71}" type="presParOf" srcId="{364D8181-BF64-4803-93D7-7A118F6F8570}" destId="{E4EDCA62-0B0B-4344-8F11-CAD4ADC9819B}" srcOrd="0" destOrd="0" presId="urn:microsoft.com/office/officeart/2008/layout/VerticalCurvedList"/>
    <dgm:cxn modelId="{5A26D31A-3768-490D-AC6D-C1D40483C3C9}" type="presParOf" srcId="{9E74DC15-55BD-47AD-8724-D2891BAF4950}" destId="{A67C9AD2-FCD3-4EA8-A574-7C78F2E07C4C}" srcOrd="9" destOrd="0" presId="urn:microsoft.com/office/officeart/2008/layout/VerticalCurvedList"/>
    <dgm:cxn modelId="{28ECBE20-2EEF-4B48-951A-7E34681C6116}" type="presParOf" srcId="{9E74DC15-55BD-47AD-8724-D2891BAF4950}" destId="{657FD3F3-C7DB-48A4-A5FF-C0755398C21D}" srcOrd="10" destOrd="0" presId="urn:microsoft.com/office/officeart/2008/layout/VerticalCurvedList"/>
    <dgm:cxn modelId="{095013C1-9A3D-4D5E-9DF9-90B736096516}" type="presParOf" srcId="{657FD3F3-C7DB-48A4-A5FF-C0755398C21D}" destId="{486A0FA7-0B01-495A-AF09-FF5D7EED5C0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7237D-71AF-4D2E-87B4-7BD959C632F3}">
      <dsp:nvSpPr>
        <dsp:cNvPr id="0" name=""/>
        <dsp:cNvSpPr/>
      </dsp:nvSpPr>
      <dsp:spPr>
        <a:xfrm>
          <a:off x="0"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56F71-1BBA-40CD-B158-3029F44A81E3}">
      <dsp:nvSpPr>
        <dsp:cNvPr id="0" name=""/>
        <dsp:cNvSpPr/>
      </dsp:nvSpPr>
      <dsp:spPr>
        <a:xfrm>
          <a:off x="300037"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ambria"/>
              <a:ea typeface="Calibri"/>
              <a:cs typeface="Calibri"/>
            </a:rPr>
            <a:t>Bi-monthly community engagement workshops in San Luis Valley, Pueblo, &amp; Denver</a:t>
          </a:r>
        </a:p>
      </dsp:txBody>
      <dsp:txXfrm>
        <a:off x="350259" y="772824"/>
        <a:ext cx="2599892" cy="1614269"/>
      </dsp:txXfrm>
    </dsp:sp>
    <dsp:sp modelId="{0C9B860E-8CEB-446A-9868-EF95385377FF}">
      <dsp:nvSpPr>
        <dsp:cNvPr id="0" name=""/>
        <dsp:cNvSpPr/>
      </dsp:nvSpPr>
      <dsp:spPr>
        <a:xfrm>
          <a:off x="3300411"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8CA52C-04D6-4298-8972-E18B1F6CD804}">
      <dsp:nvSpPr>
        <dsp:cNvPr id="0" name=""/>
        <dsp:cNvSpPr/>
      </dsp:nvSpPr>
      <dsp:spPr>
        <a:xfrm>
          <a:off x="3600448"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ambria"/>
              <a:ea typeface="Calibri"/>
              <a:cs typeface="Calibri"/>
            </a:rPr>
            <a:t>Bi-weekly </a:t>
          </a:r>
          <a:r>
            <a:rPr lang="en-US" sz="1900" i="1" kern="1200">
              <a:latin typeface="Cambria"/>
              <a:ea typeface="Calibri"/>
              <a:cs typeface="Calibri"/>
            </a:rPr>
            <a:t>Rapid Response Team </a:t>
          </a:r>
          <a:r>
            <a:rPr lang="en-US" sz="1900" kern="1200">
              <a:latin typeface="Cambria"/>
              <a:ea typeface="Calibri"/>
              <a:cs typeface="Calibri"/>
            </a:rPr>
            <a:t>feedback regarding campaign content &amp; activities</a:t>
          </a:r>
        </a:p>
      </dsp:txBody>
      <dsp:txXfrm>
        <a:off x="3650670" y="772824"/>
        <a:ext cx="2599892" cy="1614269"/>
      </dsp:txXfrm>
    </dsp:sp>
    <dsp:sp modelId="{10E4DA47-EDC0-45FD-8964-A6DAECB84F9C}">
      <dsp:nvSpPr>
        <dsp:cNvPr id="0" name=""/>
        <dsp:cNvSpPr/>
      </dsp:nvSpPr>
      <dsp:spPr>
        <a:xfrm>
          <a:off x="6600822" y="437566"/>
          <a:ext cx="2700336" cy="17147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83826-FF0B-46B5-AEC2-46BE0C63C8C1}">
      <dsp:nvSpPr>
        <dsp:cNvPr id="0" name=""/>
        <dsp:cNvSpPr/>
      </dsp:nvSpPr>
      <dsp:spPr>
        <a:xfrm>
          <a:off x="6900860" y="722602"/>
          <a:ext cx="2700336" cy="17147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ambria"/>
              <a:ea typeface="Calibri"/>
              <a:cs typeface="Calibri"/>
            </a:rPr>
            <a:t>Additional guidance including cultural competency and social justice training</a:t>
          </a:r>
        </a:p>
      </dsp:txBody>
      <dsp:txXfrm>
        <a:off x="6951082" y="772824"/>
        <a:ext cx="2599892" cy="16142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99E8-03C9-4CB3-9FD7-0AA296EB1F26}">
      <dsp:nvSpPr>
        <dsp:cNvPr id="0" name=""/>
        <dsp:cNvSpPr/>
      </dsp:nvSpPr>
      <dsp:spPr>
        <a:xfrm>
          <a:off x="2800" y="271695"/>
          <a:ext cx="1442189" cy="72109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mbria"/>
              <a:ea typeface="Cambria"/>
              <a:cs typeface="Calibri"/>
            </a:rPr>
            <a:t>Target Audience</a:t>
          </a:r>
        </a:p>
      </dsp:txBody>
      <dsp:txXfrm>
        <a:off x="23920" y="292815"/>
        <a:ext cx="1399949" cy="678854"/>
      </dsp:txXfrm>
    </dsp:sp>
    <dsp:sp modelId="{09E83245-F322-4F75-8400-23FAD3046308}">
      <dsp:nvSpPr>
        <dsp:cNvPr id="0" name=""/>
        <dsp:cNvSpPr/>
      </dsp:nvSpPr>
      <dsp:spPr>
        <a:xfrm>
          <a:off x="147019" y="992789"/>
          <a:ext cx="144218" cy="1047029"/>
        </a:xfrm>
        <a:custGeom>
          <a:avLst/>
          <a:gdLst/>
          <a:ahLst/>
          <a:cxnLst/>
          <a:rect l="0" t="0" r="0" b="0"/>
          <a:pathLst>
            <a:path>
              <a:moveTo>
                <a:pt x="0" y="0"/>
              </a:moveTo>
              <a:lnTo>
                <a:pt x="0" y="1047029"/>
              </a:lnTo>
              <a:lnTo>
                <a:pt x="144218" y="1047029"/>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E3CE39-1863-4625-888D-3C51559DC0F3}">
      <dsp:nvSpPr>
        <dsp:cNvPr id="0" name=""/>
        <dsp:cNvSpPr/>
      </dsp:nvSpPr>
      <dsp:spPr>
        <a:xfrm>
          <a:off x="291238" y="1173063"/>
          <a:ext cx="1142779" cy="173351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Cambria"/>
              <a:ea typeface="Cambria"/>
              <a:cs typeface="Calibri"/>
            </a:rPr>
            <a:t>Educators who work with youth</a:t>
          </a:r>
        </a:p>
      </dsp:txBody>
      <dsp:txXfrm>
        <a:off x="324709" y="1206534"/>
        <a:ext cx="1075837" cy="1666569"/>
      </dsp:txXfrm>
    </dsp:sp>
    <dsp:sp modelId="{4D05FF86-0C48-47AB-8DD3-7E429944230B}">
      <dsp:nvSpPr>
        <dsp:cNvPr id="0" name=""/>
        <dsp:cNvSpPr/>
      </dsp:nvSpPr>
      <dsp:spPr>
        <a:xfrm>
          <a:off x="1805536" y="271695"/>
          <a:ext cx="1913496" cy="72109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mbria"/>
              <a:ea typeface="Cambria"/>
              <a:cs typeface="Calibri"/>
            </a:rPr>
            <a:t>Anticipated Deliverables</a:t>
          </a:r>
        </a:p>
      </dsp:txBody>
      <dsp:txXfrm>
        <a:off x="1826656" y="292815"/>
        <a:ext cx="1871256" cy="678854"/>
      </dsp:txXfrm>
    </dsp:sp>
    <dsp:sp modelId="{BCA52557-F16E-4AA5-B24E-D15D02F57693}">
      <dsp:nvSpPr>
        <dsp:cNvPr id="0" name=""/>
        <dsp:cNvSpPr/>
      </dsp:nvSpPr>
      <dsp:spPr>
        <a:xfrm>
          <a:off x="1996886" y="992789"/>
          <a:ext cx="191349" cy="648271"/>
        </a:xfrm>
        <a:custGeom>
          <a:avLst/>
          <a:gdLst/>
          <a:ahLst/>
          <a:cxnLst/>
          <a:rect l="0" t="0" r="0" b="0"/>
          <a:pathLst>
            <a:path>
              <a:moveTo>
                <a:pt x="0" y="0"/>
              </a:moveTo>
              <a:lnTo>
                <a:pt x="0" y="648271"/>
              </a:lnTo>
              <a:lnTo>
                <a:pt x="191349" y="64827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D348E-C00B-40FD-9787-29FEC77CB47B}">
      <dsp:nvSpPr>
        <dsp:cNvPr id="0" name=""/>
        <dsp:cNvSpPr/>
      </dsp:nvSpPr>
      <dsp:spPr>
        <a:xfrm>
          <a:off x="2188236" y="1173063"/>
          <a:ext cx="1531616" cy="935995"/>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Cambria"/>
              <a:ea typeface="Cambria"/>
              <a:cs typeface="Calibri"/>
            </a:rPr>
            <a:t>Continuing education events</a:t>
          </a:r>
        </a:p>
      </dsp:txBody>
      <dsp:txXfrm>
        <a:off x="2215650" y="1200477"/>
        <a:ext cx="1476788" cy="881167"/>
      </dsp:txXfrm>
    </dsp:sp>
    <dsp:sp modelId="{50DFEEED-DCBC-4EAB-8D88-9E433C6A2D54}">
      <dsp:nvSpPr>
        <dsp:cNvPr id="0" name=""/>
        <dsp:cNvSpPr/>
      </dsp:nvSpPr>
      <dsp:spPr>
        <a:xfrm>
          <a:off x="4079580" y="271695"/>
          <a:ext cx="1442189" cy="72109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mbria"/>
              <a:ea typeface="Cambria"/>
              <a:cs typeface="Calibri"/>
            </a:rPr>
            <a:t>Relevant Dates</a:t>
          </a:r>
        </a:p>
      </dsp:txBody>
      <dsp:txXfrm>
        <a:off x="4100700" y="292815"/>
        <a:ext cx="1399949" cy="678854"/>
      </dsp:txXfrm>
    </dsp:sp>
    <dsp:sp modelId="{E3DDAFEF-AFC6-4E9B-A7E7-3361259FD835}">
      <dsp:nvSpPr>
        <dsp:cNvPr id="0" name=""/>
        <dsp:cNvSpPr/>
      </dsp:nvSpPr>
      <dsp:spPr>
        <a:xfrm>
          <a:off x="4223799" y="992789"/>
          <a:ext cx="144218" cy="540820"/>
        </a:xfrm>
        <a:custGeom>
          <a:avLst/>
          <a:gdLst/>
          <a:ahLst/>
          <a:cxnLst/>
          <a:rect l="0" t="0" r="0" b="0"/>
          <a:pathLst>
            <a:path>
              <a:moveTo>
                <a:pt x="0" y="0"/>
              </a:moveTo>
              <a:lnTo>
                <a:pt x="0" y="540820"/>
              </a:lnTo>
              <a:lnTo>
                <a:pt x="144218" y="5408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51DE6-09FE-406D-808B-FBF4925ACB73}">
      <dsp:nvSpPr>
        <dsp:cNvPr id="0" name=""/>
        <dsp:cNvSpPr/>
      </dsp:nvSpPr>
      <dsp:spPr>
        <a:xfrm>
          <a:off x="4368018" y="1173063"/>
          <a:ext cx="1153751" cy="721094"/>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mbria"/>
              <a:ea typeface="Cambria"/>
              <a:cs typeface="Calibri"/>
            </a:rPr>
            <a:t>CME Event– Fiscal Year 2025</a:t>
          </a:r>
        </a:p>
      </dsp:txBody>
      <dsp:txXfrm>
        <a:off x="4389138" y="1194183"/>
        <a:ext cx="1111511" cy="678854"/>
      </dsp:txXfrm>
    </dsp:sp>
    <dsp:sp modelId="{B0AA4779-77F5-40B9-B06B-3271282BED2F}">
      <dsp:nvSpPr>
        <dsp:cNvPr id="0" name=""/>
        <dsp:cNvSpPr/>
      </dsp:nvSpPr>
      <dsp:spPr>
        <a:xfrm>
          <a:off x="5882316" y="271695"/>
          <a:ext cx="1442189" cy="72109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mbria"/>
              <a:ea typeface="Cambria"/>
              <a:cs typeface="Calibri"/>
            </a:rPr>
            <a:t>Evaluation Metrics</a:t>
          </a:r>
        </a:p>
      </dsp:txBody>
      <dsp:txXfrm>
        <a:off x="5903436" y="292815"/>
        <a:ext cx="1399949" cy="678854"/>
      </dsp:txXfrm>
    </dsp:sp>
    <dsp:sp modelId="{F214ABF9-FB1C-4E00-AAFF-EFFF8C14B4DB}">
      <dsp:nvSpPr>
        <dsp:cNvPr id="0" name=""/>
        <dsp:cNvSpPr/>
      </dsp:nvSpPr>
      <dsp:spPr>
        <a:xfrm>
          <a:off x="6026535" y="992789"/>
          <a:ext cx="144218" cy="540820"/>
        </a:xfrm>
        <a:custGeom>
          <a:avLst/>
          <a:gdLst/>
          <a:ahLst/>
          <a:cxnLst/>
          <a:rect l="0" t="0" r="0" b="0"/>
          <a:pathLst>
            <a:path>
              <a:moveTo>
                <a:pt x="0" y="0"/>
              </a:moveTo>
              <a:lnTo>
                <a:pt x="0" y="540820"/>
              </a:lnTo>
              <a:lnTo>
                <a:pt x="144218" y="5408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070E16-5A62-414A-9F36-1527562DEF75}">
      <dsp:nvSpPr>
        <dsp:cNvPr id="0" name=""/>
        <dsp:cNvSpPr/>
      </dsp:nvSpPr>
      <dsp:spPr>
        <a:xfrm>
          <a:off x="6170754" y="1173063"/>
          <a:ext cx="1133422" cy="72109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Cambria"/>
              <a:ea typeface="Cambria"/>
              <a:cs typeface="Calibri"/>
            </a:rPr>
            <a:t>Awareness of cannabis &amp; HCC</a:t>
          </a:r>
        </a:p>
      </dsp:txBody>
      <dsp:txXfrm>
        <a:off x="6191874" y="1194183"/>
        <a:ext cx="1091182" cy="678854"/>
      </dsp:txXfrm>
    </dsp:sp>
    <dsp:sp modelId="{2F4AEE36-67FF-408E-B875-6612040AB02B}">
      <dsp:nvSpPr>
        <dsp:cNvPr id="0" name=""/>
        <dsp:cNvSpPr/>
      </dsp:nvSpPr>
      <dsp:spPr>
        <a:xfrm>
          <a:off x="6026535" y="992789"/>
          <a:ext cx="144218" cy="1824657"/>
        </a:xfrm>
        <a:custGeom>
          <a:avLst/>
          <a:gdLst/>
          <a:ahLst/>
          <a:cxnLst/>
          <a:rect l="0" t="0" r="0" b="0"/>
          <a:pathLst>
            <a:path>
              <a:moveTo>
                <a:pt x="0" y="0"/>
              </a:moveTo>
              <a:lnTo>
                <a:pt x="0" y="1824657"/>
              </a:lnTo>
              <a:lnTo>
                <a:pt x="144218" y="182465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ABDA0-5487-4B73-B15E-BAA82D5434AC}">
      <dsp:nvSpPr>
        <dsp:cNvPr id="0" name=""/>
        <dsp:cNvSpPr/>
      </dsp:nvSpPr>
      <dsp:spPr>
        <a:xfrm>
          <a:off x="6170754" y="2074431"/>
          <a:ext cx="1147174" cy="1486031"/>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Cambria"/>
              <a:ea typeface="Cambria"/>
              <a:cs typeface="Calibri"/>
            </a:rPr>
            <a:t>Knowledge, attitudes, &amp; beliefs about cannabis &amp; HCC</a:t>
          </a:r>
        </a:p>
      </dsp:txBody>
      <dsp:txXfrm>
        <a:off x="6204354" y="2108031"/>
        <a:ext cx="1079974" cy="1418831"/>
      </dsp:txXfrm>
    </dsp:sp>
    <dsp:sp modelId="{6E5B7541-52F4-4864-8624-9A9C9DA42B22}">
      <dsp:nvSpPr>
        <dsp:cNvPr id="0" name=""/>
        <dsp:cNvSpPr/>
      </dsp:nvSpPr>
      <dsp:spPr>
        <a:xfrm>
          <a:off x="7685053" y="271695"/>
          <a:ext cx="1442189" cy="72109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Cambria"/>
              <a:ea typeface="Cambria"/>
              <a:cs typeface="Calibri"/>
            </a:rPr>
            <a:t>Key Site Contacts</a:t>
          </a:r>
        </a:p>
      </dsp:txBody>
      <dsp:txXfrm>
        <a:off x="7706173" y="292815"/>
        <a:ext cx="1399949" cy="678854"/>
      </dsp:txXfrm>
    </dsp:sp>
    <dsp:sp modelId="{0535A3D2-956E-4EE1-A635-9819B8B02385}">
      <dsp:nvSpPr>
        <dsp:cNvPr id="0" name=""/>
        <dsp:cNvSpPr/>
      </dsp:nvSpPr>
      <dsp:spPr>
        <a:xfrm>
          <a:off x="7829272" y="992789"/>
          <a:ext cx="144218" cy="973885"/>
        </a:xfrm>
        <a:custGeom>
          <a:avLst/>
          <a:gdLst/>
          <a:ahLst/>
          <a:cxnLst/>
          <a:rect l="0" t="0" r="0" b="0"/>
          <a:pathLst>
            <a:path>
              <a:moveTo>
                <a:pt x="0" y="0"/>
              </a:moveTo>
              <a:lnTo>
                <a:pt x="0" y="973885"/>
              </a:lnTo>
              <a:lnTo>
                <a:pt x="144218" y="97388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6BA277-176F-4ED2-9D77-4672C051DA5E}">
      <dsp:nvSpPr>
        <dsp:cNvPr id="0" name=""/>
        <dsp:cNvSpPr/>
      </dsp:nvSpPr>
      <dsp:spPr>
        <a:xfrm>
          <a:off x="7973490" y="1173063"/>
          <a:ext cx="1723554" cy="1587222"/>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mbria"/>
              <a:ea typeface="Cambria"/>
              <a:cs typeface="Calibri"/>
            </a:rPr>
            <a:t>Matt Mishkind, PhD, Deputy Director of the Helen and Arthur E. Johnson Depression Center </a:t>
          </a:r>
        </a:p>
      </dsp:txBody>
      <dsp:txXfrm>
        <a:off x="8019978" y="1219551"/>
        <a:ext cx="1630578" cy="1494246"/>
      </dsp:txXfrm>
    </dsp:sp>
    <dsp:sp modelId="{51EC733F-4A15-454D-A244-0EF4D8B0B006}">
      <dsp:nvSpPr>
        <dsp:cNvPr id="0" name=""/>
        <dsp:cNvSpPr/>
      </dsp:nvSpPr>
      <dsp:spPr>
        <a:xfrm>
          <a:off x="7829272" y="992789"/>
          <a:ext cx="144218" cy="2586785"/>
        </a:xfrm>
        <a:custGeom>
          <a:avLst/>
          <a:gdLst/>
          <a:ahLst/>
          <a:cxnLst/>
          <a:rect l="0" t="0" r="0" b="0"/>
          <a:pathLst>
            <a:path>
              <a:moveTo>
                <a:pt x="0" y="0"/>
              </a:moveTo>
              <a:lnTo>
                <a:pt x="0" y="2586785"/>
              </a:lnTo>
              <a:lnTo>
                <a:pt x="144218" y="258678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489BCB-6603-43B4-9680-27C750072EA5}">
      <dsp:nvSpPr>
        <dsp:cNvPr id="0" name=""/>
        <dsp:cNvSpPr/>
      </dsp:nvSpPr>
      <dsp:spPr>
        <a:xfrm>
          <a:off x="7973490" y="2940559"/>
          <a:ext cx="1696694" cy="1278031"/>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Cambria"/>
              <a:ea typeface="Cambria"/>
              <a:cs typeface="Calibri"/>
            </a:rPr>
            <a:t>Claudia Iannelli, Manager for Communication &amp; Events</a:t>
          </a:r>
        </a:p>
      </dsp:txBody>
      <dsp:txXfrm>
        <a:off x="8010922" y="2977991"/>
        <a:ext cx="1621830" cy="1203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A2EDF-F10C-4C05-A785-290478132850}">
      <dsp:nvSpPr>
        <dsp:cNvPr id="0" name=""/>
        <dsp:cNvSpPr/>
      </dsp:nvSpPr>
      <dsp:spPr>
        <a:xfrm>
          <a:off x="4882" y="2928"/>
          <a:ext cx="1871645" cy="6624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Target Audience</a:t>
          </a:r>
        </a:p>
      </dsp:txBody>
      <dsp:txXfrm>
        <a:off x="4882" y="2928"/>
        <a:ext cx="1871645" cy="662400"/>
      </dsp:txXfrm>
    </dsp:sp>
    <dsp:sp modelId="{4949C049-D54C-4BED-8B57-E868D06CAE0F}">
      <dsp:nvSpPr>
        <dsp:cNvPr id="0" name=""/>
        <dsp:cNvSpPr/>
      </dsp:nvSpPr>
      <dsp:spPr>
        <a:xfrm>
          <a:off x="4882" y="665328"/>
          <a:ext cx="1871645" cy="2470588"/>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Youth under the age of 21</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Parents and trusted adults of youth</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Pregnant and parenting people</a:t>
          </a:r>
        </a:p>
      </dsp:txBody>
      <dsp:txXfrm>
        <a:off x="4882" y="665328"/>
        <a:ext cx="1871645" cy="2470588"/>
      </dsp:txXfrm>
    </dsp:sp>
    <dsp:sp modelId="{C4474915-49E5-4FCD-8EAC-37158260956D}">
      <dsp:nvSpPr>
        <dsp:cNvPr id="0" name=""/>
        <dsp:cNvSpPr/>
      </dsp:nvSpPr>
      <dsp:spPr>
        <a:xfrm>
          <a:off x="2138558" y="2928"/>
          <a:ext cx="1871645" cy="6624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Anticipated Deliverables</a:t>
          </a:r>
        </a:p>
      </dsp:txBody>
      <dsp:txXfrm>
        <a:off x="2138558" y="2928"/>
        <a:ext cx="1871645" cy="662400"/>
      </dsp:txXfrm>
    </dsp:sp>
    <dsp:sp modelId="{27A577C5-A03F-4C7D-881D-91B04E72490E}">
      <dsp:nvSpPr>
        <dsp:cNvPr id="0" name=""/>
        <dsp:cNvSpPr/>
      </dsp:nvSpPr>
      <dsp:spPr>
        <a:xfrm>
          <a:off x="2138558" y="665328"/>
          <a:ext cx="1871645" cy="2470588"/>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6 videos</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6 written products</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3 online educational modules</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Branding – logo, tagline</a:t>
          </a:r>
        </a:p>
      </dsp:txBody>
      <dsp:txXfrm>
        <a:off x="2138558" y="665328"/>
        <a:ext cx="1871645" cy="2470588"/>
      </dsp:txXfrm>
    </dsp:sp>
    <dsp:sp modelId="{8C6027F8-CB1E-4DBF-9AE4-9F3FE15CFD82}">
      <dsp:nvSpPr>
        <dsp:cNvPr id="0" name=""/>
        <dsp:cNvSpPr/>
      </dsp:nvSpPr>
      <dsp:spPr>
        <a:xfrm>
          <a:off x="4272235" y="2928"/>
          <a:ext cx="1871645" cy="6624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Relevant Dates</a:t>
          </a:r>
        </a:p>
      </dsp:txBody>
      <dsp:txXfrm>
        <a:off x="4272235" y="2928"/>
        <a:ext cx="1871645" cy="662400"/>
      </dsp:txXfrm>
    </dsp:sp>
    <dsp:sp modelId="{88FDA9A3-FA77-4753-B9ED-C1916B4B2836}">
      <dsp:nvSpPr>
        <dsp:cNvPr id="0" name=""/>
        <dsp:cNvSpPr/>
      </dsp:nvSpPr>
      <dsp:spPr>
        <a:xfrm>
          <a:off x="4272235" y="665328"/>
          <a:ext cx="1871645" cy="2470588"/>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Content outlines – March 2024</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Content drafts – April 2024</a:t>
          </a:r>
        </a:p>
      </dsp:txBody>
      <dsp:txXfrm>
        <a:off x="4272235" y="665328"/>
        <a:ext cx="1871645" cy="2470588"/>
      </dsp:txXfrm>
    </dsp:sp>
    <dsp:sp modelId="{95275A38-4ABD-4F27-B79E-F71CFDA5E79C}">
      <dsp:nvSpPr>
        <dsp:cNvPr id="0" name=""/>
        <dsp:cNvSpPr/>
      </dsp:nvSpPr>
      <dsp:spPr>
        <a:xfrm>
          <a:off x="6405911" y="2928"/>
          <a:ext cx="1871645" cy="6624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Evaluation Metrics</a:t>
          </a:r>
        </a:p>
      </dsp:txBody>
      <dsp:txXfrm>
        <a:off x="6405911" y="2928"/>
        <a:ext cx="1871645" cy="662400"/>
      </dsp:txXfrm>
    </dsp:sp>
    <dsp:sp modelId="{B0ACD52E-56F1-4230-955B-D07454313FA8}">
      <dsp:nvSpPr>
        <dsp:cNvPr id="0" name=""/>
        <dsp:cNvSpPr/>
      </dsp:nvSpPr>
      <dsp:spPr>
        <a:xfrm>
          <a:off x="6405911" y="665328"/>
          <a:ext cx="1871645" cy="2470588"/>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Awareness of cannabis &amp; HCC</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Cannabis &amp; HCC use behaviors</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Coping behaviors</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Engagement metrics (e.g., impressions per channel)</a:t>
          </a:r>
        </a:p>
      </dsp:txBody>
      <dsp:txXfrm>
        <a:off x="6405911" y="665328"/>
        <a:ext cx="1871645" cy="2470588"/>
      </dsp:txXfrm>
    </dsp:sp>
    <dsp:sp modelId="{D0F477A9-6C49-41E4-AC06-AAD581AF14B0}">
      <dsp:nvSpPr>
        <dsp:cNvPr id="0" name=""/>
        <dsp:cNvSpPr/>
      </dsp:nvSpPr>
      <dsp:spPr>
        <a:xfrm>
          <a:off x="8539587" y="2928"/>
          <a:ext cx="1871645" cy="662400"/>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Key Site Contacts</a:t>
          </a:r>
        </a:p>
      </dsp:txBody>
      <dsp:txXfrm>
        <a:off x="8539587" y="2928"/>
        <a:ext cx="1871645" cy="662400"/>
      </dsp:txXfrm>
    </dsp:sp>
    <dsp:sp modelId="{BB5F6B3C-7463-4918-AD6A-9AFD97BB0DFB}">
      <dsp:nvSpPr>
        <dsp:cNvPr id="0" name=""/>
        <dsp:cNvSpPr/>
      </dsp:nvSpPr>
      <dsp:spPr>
        <a:xfrm>
          <a:off x="8539587" y="665328"/>
          <a:ext cx="1871645" cy="2470588"/>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James Corbett, Principal</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Elise Plakke, Executive Creative Director</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Devin Hatchett, Public Health Consultant &amp; Communications Specialist</a:t>
          </a:r>
        </a:p>
      </dsp:txBody>
      <dsp:txXfrm>
        <a:off x="8539587" y="665328"/>
        <a:ext cx="1871645" cy="2470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EFA89-A210-4B41-92AB-5F709992ECBB}">
      <dsp:nvSpPr>
        <dsp:cNvPr id="0" name=""/>
        <dsp:cNvSpPr/>
      </dsp:nvSpPr>
      <dsp:spPr>
        <a:xfrm>
          <a:off x="0" y="3531"/>
          <a:ext cx="8438572" cy="505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Cambria"/>
              <a:ea typeface="Calibri"/>
              <a:cs typeface="Calibri"/>
            </a:rPr>
            <a:t>Target Audience</a:t>
          </a:r>
        </a:p>
      </dsp:txBody>
      <dsp:txXfrm>
        <a:off x="24674" y="28205"/>
        <a:ext cx="8389224" cy="456092"/>
      </dsp:txXfrm>
    </dsp:sp>
    <dsp:sp modelId="{F8B56874-4039-4D81-BFD3-E4EFA3F3119D}">
      <dsp:nvSpPr>
        <dsp:cNvPr id="0" name=""/>
        <dsp:cNvSpPr/>
      </dsp:nvSpPr>
      <dsp:spPr>
        <a:xfrm>
          <a:off x="0" y="508971"/>
          <a:ext cx="8438572" cy="46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2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Cambria"/>
              <a:ea typeface="Calibri"/>
              <a:cs typeface="Calibri"/>
            </a:rPr>
            <a:t>Youth under the age of 21</a:t>
          </a:r>
        </a:p>
        <a:p>
          <a:pPr marL="114300" lvl="1" indent="-114300" algn="l" defTabSz="622300">
            <a:lnSpc>
              <a:spcPct val="90000"/>
            </a:lnSpc>
            <a:spcBef>
              <a:spcPct val="0"/>
            </a:spcBef>
            <a:spcAft>
              <a:spcPct val="20000"/>
            </a:spcAft>
            <a:buChar char="•"/>
          </a:pPr>
          <a:r>
            <a:rPr lang="en-US" sz="1400" kern="1200">
              <a:latin typeface="Cambria"/>
              <a:ea typeface="Calibri"/>
              <a:cs typeface="Calibri"/>
            </a:rPr>
            <a:t>Parents and trusted adults of youth</a:t>
          </a:r>
        </a:p>
      </dsp:txBody>
      <dsp:txXfrm>
        <a:off x="0" y="508971"/>
        <a:ext cx="8438572" cy="461092"/>
      </dsp:txXfrm>
    </dsp:sp>
    <dsp:sp modelId="{346DC270-7A7C-4CFF-AD4A-80D2C4F6D243}">
      <dsp:nvSpPr>
        <dsp:cNvPr id="0" name=""/>
        <dsp:cNvSpPr/>
      </dsp:nvSpPr>
      <dsp:spPr>
        <a:xfrm>
          <a:off x="0" y="970063"/>
          <a:ext cx="8438572" cy="5054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Cambria"/>
              <a:ea typeface="Calibri"/>
              <a:cs typeface="Calibri"/>
            </a:rPr>
            <a:t>Anticipated Deliverables</a:t>
          </a:r>
        </a:p>
      </dsp:txBody>
      <dsp:txXfrm>
        <a:off x="24674" y="994737"/>
        <a:ext cx="8389224" cy="456092"/>
      </dsp:txXfrm>
    </dsp:sp>
    <dsp:sp modelId="{6686F184-F0D2-4EDE-92C8-C66162FD2939}">
      <dsp:nvSpPr>
        <dsp:cNvPr id="0" name=""/>
        <dsp:cNvSpPr/>
      </dsp:nvSpPr>
      <dsp:spPr>
        <a:xfrm>
          <a:off x="0" y="1475503"/>
          <a:ext cx="8438572"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2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Cambria"/>
              <a:ea typeface="Calibri"/>
              <a:cs typeface="Calibri"/>
            </a:rPr>
            <a:t>Artist education training sessions (youth &amp; adults)</a:t>
          </a:r>
        </a:p>
        <a:p>
          <a:pPr marL="114300" lvl="1" indent="-114300" algn="l" defTabSz="622300">
            <a:lnSpc>
              <a:spcPct val="90000"/>
            </a:lnSpc>
            <a:spcBef>
              <a:spcPct val="0"/>
            </a:spcBef>
            <a:spcAft>
              <a:spcPct val="20000"/>
            </a:spcAft>
            <a:buChar char="•"/>
          </a:pPr>
          <a:r>
            <a:rPr lang="en-US" sz="1400" kern="1200">
              <a:latin typeface="Cambria"/>
              <a:ea typeface="Calibri"/>
              <a:cs typeface="Calibri"/>
            </a:rPr>
            <a:t>Art exhibitions (youth &amp; adults)</a:t>
          </a:r>
        </a:p>
        <a:p>
          <a:pPr marL="114300" lvl="1" indent="-114300" algn="l" defTabSz="622300">
            <a:lnSpc>
              <a:spcPct val="90000"/>
            </a:lnSpc>
            <a:spcBef>
              <a:spcPct val="0"/>
            </a:spcBef>
            <a:spcAft>
              <a:spcPct val="20000"/>
            </a:spcAft>
            <a:buChar char="•"/>
          </a:pPr>
          <a:r>
            <a:rPr lang="en-US" sz="1400" kern="1200">
              <a:latin typeface="Cambria"/>
              <a:ea typeface="Calibri"/>
              <a:cs typeface="Calibri"/>
            </a:rPr>
            <a:t>Art exhibition printed catalog for dissemination</a:t>
          </a:r>
        </a:p>
      </dsp:txBody>
      <dsp:txXfrm>
        <a:off x="0" y="1475503"/>
        <a:ext cx="8438572" cy="684652"/>
      </dsp:txXfrm>
    </dsp:sp>
    <dsp:sp modelId="{2DE5005B-150C-4167-80E9-2035FD69D129}">
      <dsp:nvSpPr>
        <dsp:cNvPr id="0" name=""/>
        <dsp:cNvSpPr/>
      </dsp:nvSpPr>
      <dsp:spPr>
        <a:xfrm>
          <a:off x="0" y="2160156"/>
          <a:ext cx="8438572" cy="5054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Cambria"/>
              <a:ea typeface="Calibri"/>
              <a:cs typeface="Calibri"/>
            </a:rPr>
            <a:t>Relevant Dates</a:t>
          </a:r>
        </a:p>
      </dsp:txBody>
      <dsp:txXfrm>
        <a:off x="24674" y="2184830"/>
        <a:ext cx="8389224" cy="456092"/>
      </dsp:txXfrm>
    </dsp:sp>
    <dsp:sp modelId="{55B41067-6DE6-443F-BC21-85BFFD3556C1}">
      <dsp:nvSpPr>
        <dsp:cNvPr id="0" name=""/>
        <dsp:cNvSpPr/>
      </dsp:nvSpPr>
      <dsp:spPr>
        <a:xfrm>
          <a:off x="0" y="2665596"/>
          <a:ext cx="8438572" cy="46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2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Cambria"/>
              <a:ea typeface="Calibri"/>
              <a:cs typeface="Calibri"/>
            </a:rPr>
            <a:t>Artist Education – February – March 2024</a:t>
          </a:r>
        </a:p>
        <a:p>
          <a:pPr marL="114300" lvl="1" indent="-114300" algn="l" defTabSz="622300">
            <a:lnSpc>
              <a:spcPct val="90000"/>
            </a:lnSpc>
            <a:spcBef>
              <a:spcPct val="0"/>
            </a:spcBef>
            <a:spcAft>
              <a:spcPct val="20000"/>
            </a:spcAft>
            <a:buChar char="•"/>
          </a:pPr>
          <a:r>
            <a:rPr lang="en-US" sz="1400" kern="1200">
              <a:latin typeface="Cambria"/>
              <a:ea typeface="Calibri"/>
              <a:cs typeface="Calibri"/>
            </a:rPr>
            <a:t>Art Exhibitions – June 2024</a:t>
          </a:r>
        </a:p>
      </dsp:txBody>
      <dsp:txXfrm>
        <a:off x="0" y="2665596"/>
        <a:ext cx="8438572" cy="461092"/>
      </dsp:txXfrm>
    </dsp:sp>
    <dsp:sp modelId="{D6616122-5D0F-4600-81A4-8FB49F84870E}">
      <dsp:nvSpPr>
        <dsp:cNvPr id="0" name=""/>
        <dsp:cNvSpPr/>
      </dsp:nvSpPr>
      <dsp:spPr>
        <a:xfrm>
          <a:off x="0" y="3126689"/>
          <a:ext cx="8438572" cy="5054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Cambria"/>
              <a:ea typeface="Calibri"/>
              <a:cs typeface="Calibri"/>
            </a:rPr>
            <a:t>Evaluation Metrics</a:t>
          </a:r>
        </a:p>
      </dsp:txBody>
      <dsp:txXfrm>
        <a:off x="24674" y="3151363"/>
        <a:ext cx="8389224" cy="456092"/>
      </dsp:txXfrm>
    </dsp:sp>
    <dsp:sp modelId="{7F3959A9-1362-4DDD-AD31-3E007B7CD112}">
      <dsp:nvSpPr>
        <dsp:cNvPr id="0" name=""/>
        <dsp:cNvSpPr/>
      </dsp:nvSpPr>
      <dsp:spPr>
        <a:xfrm>
          <a:off x="0" y="3632129"/>
          <a:ext cx="8438572" cy="46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2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Cambria"/>
              <a:ea typeface="Calibri"/>
              <a:cs typeface="Calibri"/>
            </a:rPr>
            <a:t>Awareness of cannabis &amp; HCC</a:t>
          </a:r>
        </a:p>
        <a:p>
          <a:pPr marL="114300" lvl="1" indent="-114300" algn="l" defTabSz="622300">
            <a:lnSpc>
              <a:spcPct val="90000"/>
            </a:lnSpc>
            <a:spcBef>
              <a:spcPct val="0"/>
            </a:spcBef>
            <a:spcAft>
              <a:spcPct val="20000"/>
            </a:spcAft>
            <a:buChar char="•"/>
          </a:pPr>
          <a:r>
            <a:rPr lang="en-US" sz="1400" kern="1200">
              <a:latin typeface="Cambria"/>
              <a:ea typeface="Calibri"/>
              <a:cs typeface="Calibri"/>
            </a:rPr>
            <a:t>Knowledge, attitudes, &amp; beliefs about HCC</a:t>
          </a:r>
        </a:p>
      </dsp:txBody>
      <dsp:txXfrm>
        <a:off x="0" y="3632129"/>
        <a:ext cx="8438572" cy="461092"/>
      </dsp:txXfrm>
    </dsp:sp>
    <dsp:sp modelId="{9A1C310C-8B7F-453F-AF40-823A7DCED3A9}">
      <dsp:nvSpPr>
        <dsp:cNvPr id="0" name=""/>
        <dsp:cNvSpPr/>
      </dsp:nvSpPr>
      <dsp:spPr>
        <a:xfrm>
          <a:off x="0" y="4093221"/>
          <a:ext cx="8438572" cy="50544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Cambria"/>
              <a:ea typeface="Calibri"/>
              <a:cs typeface="Calibri"/>
            </a:rPr>
            <a:t>Key Site Contacts</a:t>
          </a:r>
        </a:p>
      </dsp:txBody>
      <dsp:txXfrm>
        <a:off x="24674" y="4117895"/>
        <a:ext cx="8389224" cy="456092"/>
      </dsp:txXfrm>
    </dsp:sp>
    <dsp:sp modelId="{4F081162-D95A-45EF-8AA9-4A41363BEC7C}">
      <dsp:nvSpPr>
        <dsp:cNvPr id="0" name=""/>
        <dsp:cNvSpPr/>
      </dsp:nvSpPr>
      <dsp:spPr>
        <a:xfrm>
          <a:off x="0" y="4598661"/>
          <a:ext cx="843857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2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Cambria"/>
              <a:ea typeface="Calibri"/>
              <a:cs typeface="Calibri"/>
            </a:rPr>
            <a:t>John Tannous, Shadow Consulting</a:t>
          </a:r>
        </a:p>
      </dsp:txBody>
      <dsp:txXfrm>
        <a:off x="0" y="4598661"/>
        <a:ext cx="8438572" cy="447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A2EDF-F10C-4C05-A785-290478132850}">
      <dsp:nvSpPr>
        <dsp:cNvPr id="0" name=""/>
        <dsp:cNvSpPr/>
      </dsp:nvSpPr>
      <dsp:spPr>
        <a:xfrm>
          <a:off x="4857" y="589258"/>
          <a:ext cx="1862137" cy="56732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Target Audience</a:t>
          </a:r>
        </a:p>
      </dsp:txBody>
      <dsp:txXfrm>
        <a:off x="4857" y="589258"/>
        <a:ext cx="1862137" cy="567320"/>
      </dsp:txXfrm>
    </dsp:sp>
    <dsp:sp modelId="{4949C049-D54C-4BED-8B57-E868D06CAE0F}">
      <dsp:nvSpPr>
        <dsp:cNvPr id="0" name=""/>
        <dsp:cNvSpPr/>
      </dsp:nvSpPr>
      <dsp:spPr>
        <a:xfrm>
          <a:off x="4857" y="1156579"/>
          <a:ext cx="1862137" cy="246192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Youth under the age of 21</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Parents and trusted adults of youth</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Pregnant and parenting people</a:t>
          </a:r>
        </a:p>
      </dsp:txBody>
      <dsp:txXfrm>
        <a:off x="4857" y="1156579"/>
        <a:ext cx="1862137" cy="2461921"/>
      </dsp:txXfrm>
    </dsp:sp>
    <dsp:sp modelId="{C4474915-49E5-4FCD-8EAC-37158260956D}">
      <dsp:nvSpPr>
        <dsp:cNvPr id="0" name=""/>
        <dsp:cNvSpPr/>
      </dsp:nvSpPr>
      <dsp:spPr>
        <a:xfrm>
          <a:off x="2127694" y="589258"/>
          <a:ext cx="1862137" cy="5673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Anticipated Deliverables</a:t>
          </a:r>
        </a:p>
      </dsp:txBody>
      <dsp:txXfrm>
        <a:off x="2127694" y="589258"/>
        <a:ext cx="1862137" cy="567320"/>
      </dsp:txXfrm>
    </dsp:sp>
    <dsp:sp modelId="{27A577C5-A03F-4C7D-881D-91B04E72490E}">
      <dsp:nvSpPr>
        <dsp:cNvPr id="0" name=""/>
        <dsp:cNvSpPr/>
      </dsp:nvSpPr>
      <dsp:spPr>
        <a:xfrm>
          <a:off x="2127694" y="1156579"/>
          <a:ext cx="1862137" cy="2461921"/>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Program website</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Content across relevant social media platforms (e.g., Instagram, Snapchat, YouTube)</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Podcast(s) on topic of HCC</a:t>
          </a:r>
        </a:p>
      </dsp:txBody>
      <dsp:txXfrm>
        <a:off x="2127694" y="1156579"/>
        <a:ext cx="1862137" cy="2461921"/>
      </dsp:txXfrm>
    </dsp:sp>
    <dsp:sp modelId="{8C6027F8-CB1E-4DBF-9AE4-9F3FE15CFD82}">
      <dsp:nvSpPr>
        <dsp:cNvPr id="0" name=""/>
        <dsp:cNvSpPr/>
      </dsp:nvSpPr>
      <dsp:spPr>
        <a:xfrm>
          <a:off x="4250531" y="589258"/>
          <a:ext cx="1862137" cy="56732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Relevant Dates</a:t>
          </a:r>
        </a:p>
      </dsp:txBody>
      <dsp:txXfrm>
        <a:off x="4250531" y="589258"/>
        <a:ext cx="1862137" cy="567320"/>
      </dsp:txXfrm>
    </dsp:sp>
    <dsp:sp modelId="{88FDA9A3-FA77-4753-B9ED-C1916B4B2836}">
      <dsp:nvSpPr>
        <dsp:cNvPr id="0" name=""/>
        <dsp:cNvSpPr/>
      </dsp:nvSpPr>
      <dsp:spPr>
        <a:xfrm>
          <a:off x="4250531" y="1156579"/>
          <a:ext cx="1862137" cy="2461921"/>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Website frame – March 2024</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Content strategy – March 2024</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Content drafts – April 2024</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Content dissemination – May &amp; June 2024</a:t>
          </a:r>
        </a:p>
      </dsp:txBody>
      <dsp:txXfrm>
        <a:off x="4250531" y="1156579"/>
        <a:ext cx="1862137" cy="2461921"/>
      </dsp:txXfrm>
    </dsp:sp>
    <dsp:sp modelId="{95275A38-4ABD-4F27-B79E-F71CFDA5E79C}">
      <dsp:nvSpPr>
        <dsp:cNvPr id="0" name=""/>
        <dsp:cNvSpPr/>
      </dsp:nvSpPr>
      <dsp:spPr>
        <a:xfrm>
          <a:off x="6373368" y="589258"/>
          <a:ext cx="1862137" cy="56732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Evaluation Metrics</a:t>
          </a:r>
        </a:p>
      </dsp:txBody>
      <dsp:txXfrm>
        <a:off x="6373368" y="589258"/>
        <a:ext cx="1862137" cy="567320"/>
      </dsp:txXfrm>
    </dsp:sp>
    <dsp:sp modelId="{B0ACD52E-56F1-4230-955B-D07454313FA8}">
      <dsp:nvSpPr>
        <dsp:cNvPr id="0" name=""/>
        <dsp:cNvSpPr/>
      </dsp:nvSpPr>
      <dsp:spPr>
        <a:xfrm>
          <a:off x="6373368" y="1156579"/>
          <a:ext cx="1862137" cy="2461921"/>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Awareness of cannabis &amp; HCC</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Cannabis &amp; HCC use behaviors</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Coping behaviors</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Engagement metrics</a:t>
          </a:r>
        </a:p>
      </dsp:txBody>
      <dsp:txXfrm>
        <a:off x="6373368" y="1156579"/>
        <a:ext cx="1862137" cy="2461921"/>
      </dsp:txXfrm>
    </dsp:sp>
    <dsp:sp modelId="{D0F477A9-6C49-41E4-AC06-AAD581AF14B0}">
      <dsp:nvSpPr>
        <dsp:cNvPr id="0" name=""/>
        <dsp:cNvSpPr/>
      </dsp:nvSpPr>
      <dsp:spPr>
        <a:xfrm>
          <a:off x="8496204" y="589258"/>
          <a:ext cx="1862137" cy="567320"/>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Key Site Contacts</a:t>
          </a:r>
        </a:p>
      </dsp:txBody>
      <dsp:txXfrm>
        <a:off x="8496204" y="589258"/>
        <a:ext cx="1862137" cy="567320"/>
      </dsp:txXfrm>
    </dsp:sp>
    <dsp:sp modelId="{BB5F6B3C-7463-4918-AD6A-9AFD97BB0DFB}">
      <dsp:nvSpPr>
        <dsp:cNvPr id="0" name=""/>
        <dsp:cNvSpPr/>
      </dsp:nvSpPr>
      <dsp:spPr>
        <a:xfrm>
          <a:off x="8496204" y="1156579"/>
          <a:ext cx="1862137" cy="2461921"/>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James Corbett, Principal</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Elise Plakke, Executive Creative Director</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Devin Hatchett, Public Health Consultant &amp; Communications Specialist</a:t>
          </a:r>
        </a:p>
      </dsp:txBody>
      <dsp:txXfrm>
        <a:off x="8496204" y="1156579"/>
        <a:ext cx="1862137" cy="2461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A2EDF-F10C-4C05-A785-290478132850}">
      <dsp:nvSpPr>
        <dsp:cNvPr id="0" name=""/>
        <dsp:cNvSpPr/>
      </dsp:nvSpPr>
      <dsp:spPr>
        <a:xfrm>
          <a:off x="4917" y="543062"/>
          <a:ext cx="1884957" cy="56158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Target Audience</a:t>
          </a:r>
        </a:p>
      </dsp:txBody>
      <dsp:txXfrm>
        <a:off x="4917" y="543062"/>
        <a:ext cx="1884957" cy="561581"/>
      </dsp:txXfrm>
    </dsp:sp>
    <dsp:sp modelId="{4949C049-D54C-4BED-8B57-E868D06CAE0F}">
      <dsp:nvSpPr>
        <dsp:cNvPr id="0" name=""/>
        <dsp:cNvSpPr/>
      </dsp:nvSpPr>
      <dsp:spPr>
        <a:xfrm>
          <a:off x="4917" y="1104644"/>
          <a:ext cx="1884957" cy="247538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Youth under the age of 21</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Parents and trusted adults of youth</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Pregnant and parenting people</a:t>
          </a:r>
        </a:p>
      </dsp:txBody>
      <dsp:txXfrm>
        <a:off x="4917" y="1104644"/>
        <a:ext cx="1884957" cy="2475385"/>
      </dsp:txXfrm>
    </dsp:sp>
    <dsp:sp modelId="{C4474915-49E5-4FCD-8EAC-37158260956D}">
      <dsp:nvSpPr>
        <dsp:cNvPr id="0" name=""/>
        <dsp:cNvSpPr/>
      </dsp:nvSpPr>
      <dsp:spPr>
        <a:xfrm>
          <a:off x="2153768" y="543062"/>
          <a:ext cx="1884957" cy="561581"/>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Anticipated Deliverables</a:t>
          </a:r>
        </a:p>
      </dsp:txBody>
      <dsp:txXfrm>
        <a:off x="2153768" y="543062"/>
        <a:ext cx="1884957" cy="561581"/>
      </dsp:txXfrm>
    </dsp:sp>
    <dsp:sp modelId="{27A577C5-A03F-4C7D-881D-91B04E72490E}">
      <dsp:nvSpPr>
        <dsp:cNvPr id="0" name=""/>
        <dsp:cNvSpPr/>
      </dsp:nvSpPr>
      <dsp:spPr>
        <a:xfrm>
          <a:off x="2153768" y="1104644"/>
          <a:ext cx="1884957" cy="247538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Integrated media campaign across various channels (e.g., print, television, radio, social media)</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Promotional marketing for all programs</a:t>
          </a:r>
        </a:p>
      </dsp:txBody>
      <dsp:txXfrm>
        <a:off x="2153768" y="1104644"/>
        <a:ext cx="1884957" cy="2475385"/>
      </dsp:txXfrm>
    </dsp:sp>
    <dsp:sp modelId="{8C6027F8-CB1E-4DBF-9AE4-9F3FE15CFD82}">
      <dsp:nvSpPr>
        <dsp:cNvPr id="0" name=""/>
        <dsp:cNvSpPr/>
      </dsp:nvSpPr>
      <dsp:spPr>
        <a:xfrm>
          <a:off x="4302620" y="543062"/>
          <a:ext cx="1884957" cy="561581"/>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Relevant Dates</a:t>
          </a:r>
        </a:p>
      </dsp:txBody>
      <dsp:txXfrm>
        <a:off x="4302620" y="543062"/>
        <a:ext cx="1884957" cy="561581"/>
      </dsp:txXfrm>
    </dsp:sp>
    <dsp:sp modelId="{88FDA9A3-FA77-4753-B9ED-C1916B4B2836}">
      <dsp:nvSpPr>
        <dsp:cNvPr id="0" name=""/>
        <dsp:cNvSpPr/>
      </dsp:nvSpPr>
      <dsp:spPr>
        <a:xfrm>
          <a:off x="4302620" y="1104644"/>
          <a:ext cx="1884957" cy="247538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Advertising strategy – March 2024</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Content drafts – April 2024</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Content dissemination – May &amp; June 2024</a:t>
          </a:r>
        </a:p>
      </dsp:txBody>
      <dsp:txXfrm>
        <a:off x="4302620" y="1104644"/>
        <a:ext cx="1884957" cy="2475385"/>
      </dsp:txXfrm>
    </dsp:sp>
    <dsp:sp modelId="{95275A38-4ABD-4F27-B79E-F71CFDA5E79C}">
      <dsp:nvSpPr>
        <dsp:cNvPr id="0" name=""/>
        <dsp:cNvSpPr/>
      </dsp:nvSpPr>
      <dsp:spPr>
        <a:xfrm>
          <a:off x="6451472" y="543062"/>
          <a:ext cx="1884957" cy="561581"/>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Evaluation Metrics</a:t>
          </a:r>
        </a:p>
      </dsp:txBody>
      <dsp:txXfrm>
        <a:off x="6451472" y="543062"/>
        <a:ext cx="1884957" cy="561581"/>
      </dsp:txXfrm>
    </dsp:sp>
    <dsp:sp modelId="{B0ACD52E-56F1-4230-955B-D07454313FA8}">
      <dsp:nvSpPr>
        <dsp:cNvPr id="0" name=""/>
        <dsp:cNvSpPr/>
      </dsp:nvSpPr>
      <dsp:spPr>
        <a:xfrm>
          <a:off x="6451472" y="1104644"/>
          <a:ext cx="1884957" cy="247538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Awareness of cannabis &amp; HCC</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Cannabis &amp; HCC use behaviors</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Coping behaviors</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Engagement metrics (e.g., impressions per channel)</a:t>
          </a:r>
        </a:p>
      </dsp:txBody>
      <dsp:txXfrm>
        <a:off x="6451472" y="1104644"/>
        <a:ext cx="1884957" cy="2475385"/>
      </dsp:txXfrm>
    </dsp:sp>
    <dsp:sp modelId="{D0F477A9-6C49-41E4-AC06-AAD581AF14B0}">
      <dsp:nvSpPr>
        <dsp:cNvPr id="0" name=""/>
        <dsp:cNvSpPr/>
      </dsp:nvSpPr>
      <dsp:spPr>
        <a:xfrm>
          <a:off x="8600324" y="543062"/>
          <a:ext cx="1884957" cy="561581"/>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Key Site Contacts</a:t>
          </a:r>
        </a:p>
      </dsp:txBody>
      <dsp:txXfrm>
        <a:off x="8600324" y="543062"/>
        <a:ext cx="1884957" cy="561581"/>
      </dsp:txXfrm>
    </dsp:sp>
    <dsp:sp modelId="{BB5F6B3C-7463-4918-AD6A-9AFD97BB0DFB}">
      <dsp:nvSpPr>
        <dsp:cNvPr id="0" name=""/>
        <dsp:cNvSpPr/>
      </dsp:nvSpPr>
      <dsp:spPr>
        <a:xfrm>
          <a:off x="8600324" y="1104644"/>
          <a:ext cx="1884957" cy="2475385"/>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libri"/>
              <a:cs typeface="Calibri"/>
            </a:rPr>
            <a:t>James Corbett, Principal</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Elise Plakke, Executive Creative Director</a:t>
          </a:r>
        </a:p>
        <a:p>
          <a:pPr marL="171450" lvl="1" indent="-171450" algn="l" defTabSz="711200">
            <a:lnSpc>
              <a:spcPct val="90000"/>
            </a:lnSpc>
            <a:spcBef>
              <a:spcPct val="0"/>
            </a:spcBef>
            <a:spcAft>
              <a:spcPct val="15000"/>
            </a:spcAft>
            <a:buChar char="•"/>
          </a:pPr>
          <a:r>
            <a:rPr lang="en-US" sz="1600" kern="1200">
              <a:latin typeface="Cambria"/>
              <a:ea typeface="Calibri"/>
              <a:cs typeface="Calibri"/>
            </a:rPr>
            <a:t>Devin Hatchett, Public Health Consultant &amp; Communications Specialist</a:t>
          </a:r>
        </a:p>
      </dsp:txBody>
      <dsp:txXfrm>
        <a:off x="8600324" y="1104644"/>
        <a:ext cx="1884957" cy="24753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A2EDF-F10C-4C05-A785-290478132850}">
      <dsp:nvSpPr>
        <dsp:cNvPr id="0" name=""/>
        <dsp:cNvSpPr/>
      </dsp:nvSpPr>
      <dsp:spPr>
        <a:xfrm>
          <a:off x="4817" y="69162"/>
          <a:ext cx="1846736" cy="560463"/>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Target Audience</a:t>
          </a:r>
        </a:p>
      </dsp:txBody>
      <dsp:txXfrm>
        <a:off x="4817" y="69162"/>
        <a:ext cx="1846736" cy="560463"/>
      </dsp:txXfrm>
    </dsp:sp>
    <dsp:sp modelId="{4949C049-D54C-4BED-8B57-E868D06CAE0F}">
      <dsp:nvSpPr>
        <dsp:cNvPr id="0" name=""/>
        <dsp:cNvSpPr/>
      </dsp:nvSpPr>
      <dsp:spPr>
        <a:xfrm>
          <a:off x="4817" y="629625"/>
          <a:ext cx="1846736" cy="247993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Cambria"/>
              <a:ea typeface="Calibri"/>
              <a:cs typeface="Calibri"/>
            </a:rPr>
            <a:t>Community partners, advisors, &amp; members in San Luis Valley, Pueblo, &amp; Denver Metro areas</a:t>
          </a:r>
        </a:p>
      </dsp:txBody>
      <dsp:txXfrm>
        <a:off x="4817" y="629625"/>
        <a:ext cx="1846736" cy="2479935"/>
      </dsp:txXfrm>
    </dsp:sp>
    <dsp:sp modelId="{C4474915-49E5-4FCD-8EAC-37158260956D}">
      <dsp:nvSpPr>
        <dsp:cNvPr id="0" name=""/>
        <dsp:cNvSpPr/>
      </dsp:nvSpPr>
      <dsp:spPr>
        <a:xfrm>
          <a:off x="2110096" y="69162"/>
          <a:ext cx="1846736" cy="56046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Anticipated Deliverables</a:t>
          </a:r>
        </a:p>
      </dsp:txBody>
      <dsp:txXfrm>
        <a:off x="2110096" y="69162"/>
        <a:ext cx="1846736" cy="560463"/>
      </dsp:txXfrm>
    </dsp:sp>
    <dsp:sp modelId="{27A577C5-A03F-4C7D-881D-91B04E72490E}">
      <dsp:nvSpPr>
        <dsp:cNvPr id="0" name=""/>
        <dsp:cNvSpPr/>
      </dsp:nvSpPr>
      <dsp:spPr>
        <a:xfrm>
          <a:off x="2110096" y="629625"/>
          <a:ext cx="1846736" cy="247993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Cambria"/>
              <a:ea typeface="Calibri"/>
              <a:cs typeface="Calibri"/>
            </a:rPr>
            <a:t>6, 2-hour trainings on the basics of motivational interviewing (how to have conversations about HCC use)</a:t>
          </a:r>
        </a:p>
        <a:p>
          <a:pPr marL="114300" lvl="1" indent="-114300" algn="l" defTabSz="622300">
            <a:lnSpc>
              <a:spcPct val="90000"/>
            </a:lnSpc>
            <a:spcBef>
              <a:spcPct val="0"/>
            </a:spcBef>
            <a:spcAft>
              <a:spcPct val="15000"/>
            </a:spcAft>
            <a:buChar char="•"/>
          </a:pPr>
          <a:r>
            <a:rPr lang="en-US" sz="1400" kern="1200">
              <a:latin typeface="Cambria"/>
              <a:ea typeface="Calibri"/>
              <a:cs typeface="Calibri"/>
            </a:rPr>
            <a:t>1, 4-week online course on the details of motivational interviewing</a:t>
          </a:r>
        </a:p>
      </dsp:txBody>
      <dsp:txXfrm>
        <a:off x="2110096" y="629625"/>
        <a:ext cx="1846736" cy="2479935"/>
      </dsp:txXfrm>
    </dsp:sp>
    <dsp:sp modelId="{8C6027F8-CB1E-4DBF-9AE4-9F3FE15CFD82}">
      <dsp:nvSpPr>
        <dsp:cNvPr id="0" name=""/>
        <dsp:cNvSpPr/>
      </dsp:nvSpPr>
      <dsp:spPr>
        <a:xfrm>
          <a:off x="4215376" y="69162"/>
          <a:ext cx="1846736" cy="560463"/>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Relevant Dates</a:t>
          </a:r>
        </a:p>
      </dsp:txBody>
      <dsp:txXfrm>
        <a:off x="4215376" y="69162"/>
        <a:ext cx="1846736" cy="560463"/>
      </dsp:txXfrm>
    </dsp:sp>
    <dsp:sp modelId="{88FDA9A3-FA77-4753-B9ED-C1916B4B2836}">
      <dsp:nvSpPr>
        <dsp:cNvPr id="0" name=""/>
        <dsp:cNvSpPr/>
      </dsp:nvSpPr>
      <dsp:spPr>
        <a:xfrm>
          <a:off x="4215376" y="629625"/>
          <a:ext cx="1846736" cy="247993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Cambria"/>
              <a:ea typeface="Calibri"/>
              <a:cs typeface="Calibri"/>
            </a:rPr>
            <a:t>Community trainings – April – May 2024</a:t>
          </a:r>
        </a:p>
        <a:p>
          <a:pPr marL="114300" lvl="1" indent="-114300" algn="l" defTabSz="622300">
            <a:lnSpc>
              <a:spcPct val="90000"/>
            </a:lnSpc>
            <a:spcBef>
              <a:spcPct val="0"/>
            </a:spcBef>
            <a:spcAft>
              <a:spcPct val="15000"/>
            </a:spcAft>
            <a:buChar char="•"/>
          </a:pPr>
          <a:r>
            <a:rPr lang="en-US" sz="1400" kern="1200">
              <a:latin typeface="Cambria"/>
              <a:ea typeface="Calibri"/>
              <a:cs typeface="Calibri"/>
            </a:rPr>
            <a:t>Online course – May-June 2024</a:t>
          </a:r>
        </a:p>
      </dsp:txBody>
      <dsp:txXfrm>
        <a:off x="4215376" y="629625"/>
        <a:ext cx="1846736" cy="2479935"/>
      </dsp:txXfrm>
    </dsp:sp>
    <dsp:sp modelId="{95275A38-4ABD-4F27-B79E-F71CFDA5E79C}">
      <dsp:nvSpPr>
        <dsp:cNvPr id="0" name=""/>
        <dsp:cNvSpPr/>
      </dsp:nvSpPr>
      <dsp:spPr>
        <a:xfrm>
          <a:off x="6320655" y="69162"/>
          <a:ext cx="1846736" cy="560463"/>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Evaluation Metrics</a:t>
          </a:r>
        </a:p>
      </dsp:txBody>
      <dsp:txXfrm>
        <a:off x="6320655" y="69162"/>
        <a:ext cx="1846736" cy="560463"/>
      </dsp:txXfrm>
    </dsp:sp>
    <dsp:sp modelId="{B0ACD52E-56F1-4230-955B-D07454313FA8}">
      <dsp:nvSpPr>
        <dsp:cNvPr id="0" name=""/>
        <dsp:cNvSpPr/>
      </dsp:nvSpPr>
      <dsp:spPr>
        <a:xfrm>
          <a:off x="6320655" y="629625"/>
          <a:ext cx="1846736" cy="247993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Cambria"/>
              <a:ea typeface="Calibri"/>
              <a:cs typeface="Calibri"/>
            </a:rPr>
            <a:t>Awareness of cannabis &amp; HCC</a:t>
          </a:r>
        </a:p>
        <a:p>
          <a:pPr marL="114300" lvl="1" indent="-114300" algn="l" defTabSz="622300">
            <a:lnSpc>
              <a:spcPct val="90000"/>
            </a:lnSpc>
            <a:spcBef>
              <a:spcPct val="0"/>
            </a:spcBef>
            <a:spcAft>
              <a:spcPct val="15000"/>
            </a:spcAft>
            <a:buChar char="•"/>
          </a:pPr>
          <a:r>
            <a:rPr lang="en-US" sz="1400" kern="1200">
              <a:latin typeface="Cambria"/>
              <a:ea typeface="Calibri"/>
              <a:cs typeface="Calibri"/>
            </a:rPr>
            <a:t>Awareness, knowledge, &amp; mastery of motivational interviewing skills</a:t>
          </a:r>
        </a:p>
        <a:p>
          <a:pPr marL="114300" lvl="1" indent="-114300" algn="l" defTabSz="622300">
            <a:lnSpc>
              <a:spcPct val="90000"/>
            </a:lnSpc>
            <a:spcBef>
              <a:spcPct val="0"/>
            </a:spcBef>
            <a:spcAft>
              <a:spcPct val="15000"/>
            </a:spcAft>
            <a:buChar char="•"/>
          </a:pPr>
          <a:r>
            <a:rPr lang="en-US" sz="1400" kern="1200">
              <a:latin typeface="Cambria"/>
              <a:ea typeface="Calibri"/>
              <a:cs typeface="Calibri"/>
            </a:rPr>
            <a:t>Conversations held using the skills learned in trainings and online course</a:t>
          </a:r>
        </a:p>
      </dsp:txBody>
      <dsp:txXfrm>
        <a:off x="6320655" y="629625"/>
        <a:ext cx="1846736" cy="2479935"/>
      </dsp:txXfrm>
    </dsp:sp>
    <dsp:sp modelId="{D0F477A9-6C49-41E4-AC06-AAD581AF14B0}">
      <dsp:nvSpPr>
        <dsp:cNvPr id="0" name=""/>
        <dsp:cNvSpPr/>
      </dsp:nvSpPr>
      <dsp:spPr>
        <a:xfrm>
          <a:off x="8425935" y="69162"/>
          <a:ext cx="1846736" cy="560463"/>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Cambria"/>
              <a:ea typeface="Calibri"/>
              <a:cs typeface="Calibri"/>
            </a:rPr>
            <a:t>Key Site Contacts</a:t>
          </a:r>
        </a:p>
      </dsp:txBody>
      <dsp:txXfrm>
        <a:off x="8425935" y="69162"/>
        <a:ext cx="1846736" cy="560463"/>
      </dsp:txXfrm>
    </dsp:sp>
    <dsp:sp modelId="{BB5F6B3C-7463-4918-AD6A-9AFD97BB0DFB}">
      <dsp:nvSpPr>
        <dsp:cNvPr id="0" name=""/>
        <dsp:cNvSpPr/>
      </dsp:nvSpPr>
      <dsp:spPr>
        <a:xfrm>
          <a:off x="8425935" y="629625"/>
          <a:ext cx="1846736" cy="2479935"/>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Cambria"/>
              <a:ea typeface="Calibri"/>
              <a:cs typeface="Calibri"/>
            </a:rPr>
            <a:t>Erin Martinez, Program Manager, Patient Navigation &amp; Community Health Worker Training at CU</a:t>
          </a:r>
        </a:p>
      </dsp:txBody>
      <dsp:txXfrm>
        <a:off x="8425935" y="629625"/>
        <a:ext cx="1846736" cy="2479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9B545-574F-432B-B79F-76ADC2597B21}">
      <dsp:nvSpPr>
        <dsp:cNvPr id="0" name=""/>
        <dsp:cNvSpPr/>
      </dsp:nvSpPr>
      <dsp:spPr>
        <a:xfrm>
          <a:off x="0" y="276764"/>
          <a:ext cx="2767043" cy="29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a:latin typeface="Cambria"/>
              <a:ea typeface="Cambria"/>
              <a:cs typeface="Calibri"/>
            </a:rPr>
            <a:t>Target Audience</a:t>
          </a:r>
        </a:p>
      </dsp:txBody>
      <dsp:txXfrm>
        <a:off x="0" y="276764"/>
        <a:ext cx="2767043" cy="292363"/>
      </dsp:txXfrm>
    </dsp:sp>
    <dsp:sp modelId="{D4F57D5A-0EC2-4A3D-B528-A11A1433AED6}">
      <dsp:nvSpPr>
        <dsp:cNvPr id="0" name=""/>
        <dsp:cNvSpPr/>
      </dsp:nvSpPr>
      <dsp:spPr>
        <a:xfrm>
          <a:off x="2767043" y="2673"/>
          <a:ext cx="553408" cy="840545"/>
        </a:xfrm>
        <a:prstGeom prst="leftBrace">
          <a:avLst>
            <a:gd name="adj1" fmla="val 35000"/>
            <a:gd name="adj2" fmla="val 5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1ACDF7-AF85-423B-8F0E-6515A1EFB844}">
      <dsp:nvSpPr>
        <dsp:cNvPr id="0" name=""/>
        <dsp:cNvSpPr/>
      </dsp:nvSpPr>
      <dsp:spPr>
        <a:xfrm>
          <a:off x="3541815" y="2673"/>
          <a:ext cx="7526357" cy="84054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solidFill>
                <a:schemeClr val="bg1"/>
              </a:solidFill>
              <a:latin typeface="Cambria"/>
              <a:ea typeface="Cambria"/>
              <a:cs typeface="Calibri"/>
            </a:rPr>
            <a:t>UNC Undergraduate &amp; graduate students (aged 18-25)</a:t>
          </a:r>
        </a:p>
        <a:p>
          <a:pPr marL="171450" lvl="1" indent="-171450" algn="l" defTabSz="711200">
            <a:lnSpc>
              <a:spcPct val="90000"/>
            </a:lnSpc>
            <a:spcBef>
              <a:spcPct val="0"/>
            </a:spcBef>
            <a:spcAft>
              <a:spcPct val="15000"/>
            </a:spcAft>
            <a:buChar char="•"/>
          </a:pPr>
          <a:r>
            <a:rPr lang="en-US" sz="1600" kern="1200">
              <a:solidFill>
                <a:schemeClr val="bg1"/>
              </a:solidFill>
              <a:latin typeface="Cambria"/>
              <a:ea typeface="Cambria"/>
              <a:cs typeface="Calibri"/>
            </a:rPr>
            <a:t>Subpopulation will focus on Latinx &amp; LGBTQ+ students</a:t>
          </a:r>
        </a:p>
        <a:p>
          <a:pPr marL="171450" lvl="1" indent="-171450" algn="l" defTabSz="711200">
            <a:lnSpc>
              <a:spcPct val="90000"/>
            </a:lnSpc>
            <a:spcBef>
              <a:spcPct val="0"/>
            </a:spcBef>
            <a:spcAft>
              <a:spcPct val="15000"/>
            </a:spcAft>
            <a:buChar char="•"/>
          </a:pPr>
          <a:r>
            <a:rPr lang="en-US" sz="1600" kern="1200">
              <a:solidFill>
                <a:schemeClr val="bg1"/>
              </a:solidFill>
              <a:latin typeface="Cambria"/>
              <a:ea typeface="Cambria"/>
              <a:cs typeface="Calibri"/>
            </a:rPr>
            <a:t>UNC Faculty</a:t>
          </a:r>
        </a:p>
      </dsp:txBody>
      <dsp:txXfrm>
        <a:off x="3541815" y="2673"/>
        <a:ext cx="7526357" cy="840545"/>
      </dsp:txXfrm>
    </dsp:sp>
    <dsp:sp modelId="{03B353EC-E94A-4E7B-84ED-826EC8902A61}">
      <dsp:nvSpPr>
        <dsp:cNvPr id="0" name=""/>
        <dsp:cNvSpPr/>
      </dsp:nvSpPr>
      <dsp:spPr>
        <a:xfrm>
          <a:off x="0" y="1217256"/>
          <a:ext cx="2767043" cy="29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a:latin typeface="Cambria"/>
              <a:ea typeface="Cambria"/>
              <a:cs typeface="Calibri"/>
            </a:rPr>
            <a:t>Anticipated Deliverables</a:t>
          </a:r>
        </a:p>
      </dsp:txBody>
      <dsp:txXfrm>
        <a:off x="0" y="1217256"/>
        <a:ext cx="2767043" cy="292363"/>
      </dsp:txXfrm>
    </dsp:sp>
    <dsp:sp modelId="{CAB80AC7-349B-41B4-BC3A-1A84702F085B}">
      <dsp:nvSpPr>
        <dsp:cNvPr id="0" name=""/>
        <dsp:cNvSpPr/>
      </dsp:nvSpPr>
      <dsp:spPr>
        <a:xfrm>
          <a:off x="2767043" y="860938"/>
          <a:ext cx="553408" cy="1004999"/>
        </a:xfrm>
        <a:prstGeom prst="leftBrace">
          <a:avLst>
            <a:gd name="adj1" fmla="val 35000"/>
            <a:gd name="adj2" fmla="val 5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A1CCC-559D-43C2-9B98-3B2F3F42B435}">
      <dsp:nvSpPr>
        <dsp:cNvPr id="0" name=""/>
        <dsp:cNvSpPr/>
      </dsp:nvSpPr>
      <dsp:spPr>
        <a:xfrm>
          <a:off x="3541815" y="860938"/>
          <a:ext cx="7526357" cy="100499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mbria"/>
              <a:cs typeface="Calibri"/>
            </a:rPr>
            <a:t>Development of HCC screening and educational materials and resources disseminated through UNC’s Office of Health Promotion</a:t>
          </a:r>
        </a:p>
        <a:p>
          <a:pPr marL="171450" lvl="1" indent="-171450" algn="l" defTabSz="711200">
            <a:lnSpc>
              <a:spcPct val="90000"/>
            </a:lnSpc>
            <a:spcBef>
              <a:spcPct val="0"/>
            </a:spcBef>
            <a:spcAft>
              <a:spcPct val="15000"/>
            </a:spcAft>
            <a:buChar char="•"/>
          </a:pPr>
          <a:r>
            <a:rPr lang="en-US" sz="1600" kern="1200">
              <a:latin typeface="Cambria"/>
              <a:ea typeface="Cambria"/>
              <a:cs typeface="Calibri"/>
            </a:rPr>
            <a:t>Mindfulness training for UNC’s faculty that focuses on positive alternatives to HCC consumption</a:t>
          </a:r>
        </a:p>
      </dsp:txBody>
      <dsp:txXfrm>
        <a:off x="3541815" y="860938"/>
        <a:ext cx="7526357" cy="1004999"/>
      </dsp:txXfrm>
    </dsp:sp>
    <dsp:sp modelId="{8F0D39B3-22F0-49F9-8B2F-02A08CFEF215}">
      <dsp:nvSpPr>
        <dsp:cNvPr id="0" name=""/>
        <dsp:cNvSpPr/>
      </dsp:nvSpPr>
      <dsp:spPr>
        <a:xfrm>
          <a:off x="0" y="2029839"/>
          <a:ext cx="2767043" cy="29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a:latin typeface="Cambria"/>
              <a:ea typeface="Cambria"/>
              <a:cs typeface="Calibri"/>
            </a:rPr>
            <a:t>Relevant Dates</a:t>
          </a:r>
        </a:p>
      </dsp:txBody>
      <dsp:txXfrm>
        <a:off x="0" y="2029839"/>
        <a:ext cx="2767043" cy="292363"/>
      </dsp:txXfrm>
    </dsp:sp>
    <dsp:sp modelId="{E8C8AB77-7958-4411-8D4A-02B181F2E771}">
      <dsp:nvSpPr>
        <dsp:cNvPr id="0" name=""/>
        <dsp:cNvSpPr/>
      </dsp:nvSpPr>
      <dsp:spPr>
        <a:xfrm>
          <a:off x="2767043" y="1883657"/>
          <a:ext cx="553408" cy="584727"/>
        </a:xfrm>
        <a:prstGeom prst="leftBrace">
          <a:avLst>
            <a:gd name="adj1" fmla="val 35000"/>
            <a:gd name="adj2" fmla="val 5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E9B163-C18F-4D49-98A3-1DC604986573}">
      <dsp:nvSpPr>
        <dsp:cNvPr id="0" name=""/>
        <dsp:cNvSpPr/>
      </dsp:nvSpPr>
      <dsp:spPr>
        <a:xfrm>
          <a:off x="3541815" y="1883657"/>
          <a:ext cx="7526357" cy="58472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mbria"/>
              <a:cs typeface="Calibri"/>
            </a:rPr>
            <a:t>Educational programming – April through June 2024</a:t>
          </a:r>
        </a:p>
        <a:p>
          <a:pPr marL="171450" lvl="1" indent="-171450" algn="l" defTabSz="711200">
            <a:lnSpc>
              <a:spcPct val="90000"/>
            </a:lnSpc>
            <a:spcBef>
              <a:spcPct val="0"/>
            </a:spcBef>
            <a:spcAft>
              <a:spcPct val="15000"/>
            </a:spcAft>
            <a:buChar char="•"/>
          </a:pPr>
          <a:r>
            <a:rPr lang="en-US" sz="1600" kern="1200">
              <a:latin typeface="Cambria"/>
              <a:ea typeface="Cambria"/>
              <a:cs typeface="Calibri"/>
            </a:rPr>
            <a:t>Mindfulness retreat – April 2024</a:t>
          </a:r>
        </a:p>
      </dsp:txBody>
      <dsp:txXfrm>
        <a:off x="3541815" y="1883657"/>
        <a:ext cx="7526357" cy="584727"/>
      </dsp:txXfrm>
    </dsp:sp>
    <dsp:sp modelId="{87313384-05FA-444E-92D9-9D8E28B48215}">
      <dsp:nvSpPr>
        <dsp:cNvPr id="0" name=""/>
        <dsp:cNvSpPr/>
      </dsp:nvSpPr>
      <dsp:spPr>
        <a:xfrm>
          <a:off x="0" y="2741921"/>
          <a:ext cx="2767043" cy="29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a:latin typeface="Cambria"/>
              <a:ea typeface="Cambria"/>
              <a:cs typeface="Calibri"/>
            </a:rPr>
            <a:t>Evaluation Metrics</a:t>
          </a:r>
        </a:p>
      </dsp:txBody>
      <dsp:txXfrm>
        <a:off x="0" y="2741921"/>
        <a:ext cx="2767043" cy="292363"/>
      </dsp:txXfrm>
    </dsp:sp>
    <dsp:sp modelId="{24644CD0-374D-4DE7-922D-C438048C2042}">
      <dsp:nvSpPr>
        <dsp:cNvPr id="0" name=""/>
        <dsp:cNvSpPr/>
      </dsp:nvSpPr>
      <dsp:spPr>
        <a:xfrm>
          <a:off x="2767043" y="2486103"/>
          <a:ext cx="553408" cy="803999"/>
        </a:xfrm>
        <a:prstGeom prst="leftBrace">
          <a:avLst>
            <a:gd name="adj1" fmla="val 35000"/>
            <a:gd name="adj2" fmla="val 5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F8C02-A384-4253-A27C-2659E9C8CBAA}">
      <dsp:nvSpPr>
        <dsp:cNvPr id="0" name=""/>
        <dsp:cNvSpPr/>
      </dsp:nvSpPr>
      <dsp:spPr>
        <a:xfrm>
          <a:off x="3541815" y="2486103"/>
          <a:ext cx="7526357" cy="80399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mbria"/>
              <a:cs typeface="Calibri"/>
            </a:rPr>
            <a:t>Awareness of cannabis &amp; HCC; Knowledge, attitudes, &amp; beliefs about cannabis &amp; HCC; Cannabis &amp; HCC use behaviors</a:t>
          </a:r>
        </a:p>
        <a:p>
          <a:pPr marL="171450" lvl="1" indent="-171450" algn="l" defTabSz="711200">
            <a:lnSpc>
              <a:spcPct val="90000"/>
            </a:lnSpc>
            <a:spcBef>
              <a:spcPct val="0"/>
            </a:spcBef>
            <a:spcAft>
              <a:spcPct val="15000"/>
            </a:spcAft>
            <a:buChar char="•"/>
          </a:pPr>
          <a:r>
            <a:rPr lang="en-US" sz="1600" kern="1200">
              <a:latin typeface="Cambria"/>
              <a:ea typeface="Cambria"/>
              <a:cs typeface="Calibri"/>
            </a:rPr>
            <a:t>Knowledge, attitudes, &amp; beliefs about mindfulness; Coping behaviors</a:t>
          </a:r>
        </a:p>
      </dsp:txBody>
      <dsp:txXfrm>
        <a:off x="3541815" y="2486103"/>
        <a:ext cx="7526357" cy="803999"/>
      </dsp:txXfrm>
    </dsp:sp>
    <dsp:sp modelId="{4B0FDBED-035C-4271-A1A0-877CD2921550}">
      <dsp:nvSpPr>
        <dsp:cNvPr id="0" name=""/>
        <dsp:cNvSpPr/>
      </dsp:nvSpPr>
      <dsp:spPr>
        <a:xfrm>
          <a:off x="0" y="3581913"/>
          <a:ext cx="2767043" cy="29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1" kern="1200">
              <a:latin typeface="Cambria"/>
              <a:ea typeface="Cambria"/>
              <a:cs typeface="Calibri"/>
            </a:rPr>
            <a:t>Key Site Contacts</a:t>
          </a:r>
        </a:p>
      </dsp:txBody>
      <dsp:txXfrm>
        <a:off x="0" y="3581913"/>
        <a:ext cx="2767043" cy="292363"/>
      </dsp:txXfrm>
    </dsp:sp>
    <dsp:sp modelId="{A286CBD7-D55C-4925-A77C-29BC4AAB5FC7}">
      <dsp:nvSpPr>
        <dsp:cNvPr id="0" name=""/>
        <dsp:cNvSpPr/>
      </dsp:nvSpPr>
      <dsp:spPr>
        <a:xfrm>
          <a:off x="2767043" y="3307822"/>
          <a:ext cx="553408" cy="840545"/>
        </a:xfrm>
        <a:prstGeom prst="leftBrace">
          <a:avLst>
            <a:gd name="adj1" fmla="val 35000"/>
            <a:gd name="adj2" fmla="val 50000"/>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940DA2-479B-4A04-89FB-6EF8447DCE86}">
      <dsp:nvSpPr>
        <dsp:cNvPr id="0" name=""/>
        <dsp:cNvSpPr/>
      </dsp:nvSpPr>
      <dsp:spPr>
        <a:xfrm>
          <a:off x="3541815" y="3307822"/>
          <a:ext cx="7526357" cy="84054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Cambria"/>
              <a:ea typeface="Cambria"/>
              <a:cs typeface="Calibri"/>
            </a:rPr>
            <a:t>Dannon Cox, PhD – Assistant Professor, Colorado SPH</a:t>
          </a:r>
        </a:p>
        <a:p>
          <a:pPr marL="171450" lvl="1" indent="-171450" algn="l" defTabSz="711200">
            <a:lnSpc>
              <a:spcPct val="90000"/>
            </a:lnSpc>
            <a:spcBef>
              <a:spcPct val="0"/>
            </a:spcBef>
            <a:spcAft>
              <a:spcPct val="15000"/>
            </a:spcAft>
            <a:buChar char="•"/>
          </a:pPr>
          <a:r>
            <a:rPr lang="en-US" sz="1600" kern="1200">
              <a:latin typeface="Cambria"/>
              <a:ea typeface="Cambria"/>
              <a:cs typeface="Calibri"/>
            </a:rPr>
            <a:t>Grace Turner, MPH – Director of Office of Health Promotion</a:t>
          </a:r>
        </a:p>
        <a:p>
          <a:pPr marL="171450" lvl="1" indent="-171450" algn="l" defTabSz="711200">
            <a:lnSpc>
              <a:spcPct val="90000"/>
            </a:lnSpc>
            <a:spcBef>
              <a:spcPct val="0"/>
            </a:spcBef>
            <a:spcAft>
              <a:spcPct val="15000"/>
            </a:spcAft>
            <a:buChar char="•"/>
          </a:pPr>
          <a:r>
            <a:rPr lang="en-US" sz="1600" kern="1200">
              <a:latin typeface="Cambria"/>
              <a:ea typeface="Cambria"/>
              <a:cs typeface="Calibri"/>
            </a:rPr>
            <a:t>Mike Kimball, PhD – UNC Mindfulness Teachers Collaborative Director</a:t>
          </a:r>
        </a:p>
      </dsp:txBody>
      <dsp:txXfrm>
        <a:off x="3541815" y="3307822"/>
        <a:ext cx="7526357" cy="8405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25016-1576-4AA6-9F39-255D86BB4ABE}">
      <dsp:nvSpPr>
        <dsp:cNvPr id="0" name=""/>
        <dsp:cNvSpPr/>
      </dsp:nvSpPr>
      <dsp:spPr>
        <a:xfrm rot="5400000">
          <a:off x="6434554" y="-4111786"/>
          <a:ext cx="641830" cy="9029530"/>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Cambria" panose="02040503050406030204" pitchFamily="18" charset="0"/>
              <a:ea typeface="Cambria" panose="02040503050406030204" pitchFamily="18" charset="0"/>
            </a:rPr>
            <a:t>Youth under the age of 21</a:t>
          </a:r>
        </a:p>
        <a:p>
          <a:pPr marL="114300" lvl="1" indent="-114300" algn="l" defTabSz="622300">
            <a:lnSpc>
              <a:spcPct val="90000"/>
            </a:lnSpc>
            <a:spcBef>
              <a:spcPct val="0"/>
            </a:spcBef>
            <a:spcAft>
              <a:spcPct val="15000"/>
            </a:spcAft>
            <a:buChar char="•"/>
          </a:pPr>
          <a:r>
            <a:rPr lang="en-US" sz="1400" kern="1200">
              <a:latin typeface="Cambria" panose="02040503050406030204" pitchFamily="18" charset="0"/>
              <a:ea typeface="Cambria" panose="02040503050406030204" pitchFamily="18" charset="0"/>
            </a:rPr>
            <a:t>Pregnant and parenting people</a:t>
          </a:r>
          <a:endParaRPr lang="en-US" sz="1800" kern="1200">
            <a:latin typeface="Cambria" panose="02040503050406030204" pitchFamily="18" charset="0"/>
            <a:ea typeface="Cambria" panose="02040503050406030204" pitchFamily="18" charset="0"/>
          </a:endParaRPr>
        </a:p>
      </dsp:txBody>
      <dsp:txXfrm rot="-5400000">
        <a:off x="2240704" y="113396"/>
        <a:ext cx="8998198" cy="579166"/>
      </dsp:txXfrm>
    </dsp:sp>
    <dsp:sp modelId="{C5D832C8-6356-4024-AF2E-5DE912FA96C6}">
      <dsp:nvSpPr>
        <dsp:cNvPr id="0" name=""/>
        <dsp:cNvSpPr/>
      </dsp:nvSpPr>
      <dsp:spPr>
        <a:xfrm>
          <a:off x="114547" y="1834"/>
          <a:ext cx="2126156" cy="80228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Cambria" panose="02040503050406030204" pitchFamily="18" charset="0"/>
              <a:ea typeface="Cambria" panose="02040503050406030204" pitchFamily="18" charset="0"/>
            </a:rPr>
            <a:t>Target Audience</a:t>
          </a:r>
        </a:p>
      </dsp:txBody>
      <dsp:txXfrm>
        <a:off x="153711" y="40998"/>
        <a:ext cx="2047828" cy="723960"/>
      </dsp:txXfrm>
    </dsp:sp>
    <dsp:sp modelId="{50BCBC95-F902-44E4-8048-D58C373859A6}">
      <dsp:nvSpPr>
        <dsp:cNvPr id="0" name=""/>
        <dsp:cNvSpPr/>
      </dsp:nvSpPr>
      <dsp:spPr>
        <a:xfrm rot="5400000">
          <a:off x="6445756" y="-3258126"/>
          <a:ext cx="641830" cy="9007016"/>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Cambria" panose="02040503050406030204" pitchFamily="18" charset="0"/>
              <a:ea typeface="Cambria" panose="02040503050406030204" pitchFamily="18" charset="0"/>
            </a:rPr>
            <a:t>English and Spanish language AI chat bot</a:t>
          </a:r>
        </a:p>
        <a:p>
          <a:pPr marL="114300" lvl="1" indent="-114300" algn="l" defTabSz="622300">
            <a:lnSpc>
              <a:spcPct val="90000"/>
            </a:lnSpc>
            <a:spcBef>
              <a:spcPct val="0"/>
            </a:spcBef>
            <a:spcAft>
              <a:spcPct val="15000"/>
            </a:spcAft>
            <a:buChar char="•"/>
          </a:pPr>
          <a:r>
            <a:rPr lang="en-US" sz="1400" kern="1200">
              <a:latin typeface="Cambria" panose="02040503050406030204" pitchFamily="18" charset="0"/>
              <a:ea typeface="Cambria" panose="02040503050406030204" pitchFamily="18" charset="0"/>
            </a:rPr>
            <a:t>HCC and coping content for target audiences</a:t>
          </a:r>
        </a:p>
      </dsp:txBody>
      <dsp:txXfrm rot="-5400000">
        <a:off x="2263163" y="955799"/>
        <a:ext cx="8975684" cy="579166"/>
      </dsp:txXfrm>
    </dsp:sp>
    <dsp:sp modelId="{90278DCF-F721-4D1A-AB98-8EFE85E94F56}">
      <dsp:nvSpPr>
        <dsp:cNvPr id="0" name=""/>
        <dsp:cNvSpPr/>
      </dsp:nvSpPr>
      <dsp:spPr>
        <a:xfrm>
          <a:off x="114547" y="844237"/>
          <a:ext cx="2148616" cy="80228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Cambria" panose="02040503050406030204" pitchFamily="18" charset="0"/>
              <a:ea typeface="Cambria" panose="02040503050406030204" pitchFamily="18" charset="0"/>
            </a:rPr>
            <a:t>Anticipated Deliverables</a:t>
          </a:r>
        </a:p>
      </dsp:txBody>
      <dsp:txXfrm>
        <a:off x="153711" y="883401"/>
        <a:ext cx="2070288" cy="723960"/>
      </dsp:txXfrm>
    </dsp:sp>
    <dsp:sp modelId="{EC40FD94-CEC4-485E-A599-D9C278A9B728}">
      <dsp:nvSpPr>
        <dsp:cNvPr id="0" name=""/>
        <dsp:cNvSpPr/>
      </dsp:nvSpPr>
      <dsp:spPr>
        <a:xfrm rot="5400000">
          <a:off x="6445087" y="-2416489"/>
          <a:ext cx="641830" cy="9008546"/>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Cambria" panose="02040503050406030204" pitchFamily="18" charset="0"/>
              <a:ea typeface="Cambria" panose="02040503050406030204" pitchFamily="18" charset="0"/>
            </a:rPr>
            <a:t>Content development – March – April 2024</a:t>
          </a:r>
        </a:p>
        <a:p>
          <a:pPr marL="114300" lvl="1" indent="-114300" algn="l" defTabSz="622300">
            <a:lnSpc>
              <a:spcPct val="90000"/>
            </a:lnSpc>
            <a:spcBef>
              <a:spcPct val="0"/>
            </a:spcBef>
            <a:spcAft>
              <a:spcPct val="15000"/>
            </a:spcAft>
            <a:buChar char="•"/>
          </a:pPr>
          <a:r>
            <a:rPr lang="en-US" sz="1400" kern="1200">
              <a:latin typeface="Cambria" panose="02040503050406030204" pitchFamily="18" charset="0"/>
              <a:ea typeface="Cambria" panose="02040503050406030204" pitchFamily="18" charset="0"/>
            </a:rPr>
            <a:t>Platform development – March – April 2024</a:t>
          </a:r>
        </a:p>
      </dsp:txBody>
      <dsp:txXfrm rot="-5400000">
        <a:off x="2261729" y="1798201"/>
        <a:ext cx="8977214" cy="579166"/>
      </dsp:txXfrm>
    </dsp:sp>
    <dsp:sp modelId="{FACAFA9A-9A86-47B3-8499-6CC027BF7F2F}">
      <dsp:nvSpPr>
        <dsp:cNvPr id="0" name=""/>
        <dsp:cNvSpPr/>
      </dsp:nvSpPr>
      <dsp:spPr>
        <a:xfrm>
          <a:off x="114547" y="1686639"/>
          <a:ext cx="2147182" cy="80228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Cambria" panose="02040503050406030204" pitchFamily="18" charset="0"/>
              <a:ea typeface="Cambria" panose="02040503050406030204" pitchFamily="18" charset="0"/>
            </a:rPr>
            <a:t>Relevant Dates</a:t>
          </a:r>
        </a:p>
      </dsp:txBody>
      <dsp:txXfrm>
        <a:off x="153711" y="1725803"/>
        <a:ext cx="2068854" cy="723960"/>
      </dsp:txXfrm>
    </dsp:sp>
    <dsp:sp modelId="{8A747C76-08DB-409C-92B0-618C4EC4C514}">
      <dsp:nvSpPr>
        <dsp:cNvPr id="0" name=""/>
        <dsp:cNvSpPr/>
      </dsp:nvSpPr>
      <dsp:spPr>
        <a:xfrm rot="5400000">
          <a:off x="6437459" y="-1559696"/>
          <a:ext cx="641830" cy="8979765"/>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Cambria" panose="02040503050406030204" pitchFamily="18" charset="0"/>
              <a:ea typeface="Cambria" panose="02040503050406030204" pitchFamily="18" charset="0"/>
            </a:rPr>
            <a:t>Awareness of cannabis &amp; HCC</a:t>
          </a:r>
        </a:p>
        <a:p>
          <a:pPr marL="114300" lvl="1" indent="-114300" algn="l" defTabSz="622300">
            <a:lnSpc>
              <a:spcPct val="90000"/>
            </a:lnSpc>
            <a:spcBef>
              <a:spcPct val="0"/>
            </a:spcBef>
            <a:spcAft>
              <a:spcPct val="15000"/>
            </a:spcAft>
            <a:buChar char="•"/>
          </a:pPr>
          <a:r>
            <a:rPr lang="en-US" sz="1400" kern="1200">
              <a:latin typeface="Cambria" panose="02040503050406030204" pitchFamily="18" charset="0"/>
              <a:ea typeface="Cambria" panose="02040503050406030204" pitchFamily="18" charset="0"/>
            </a:rPr>
            <a:t>Knowledge, attitudes, &amp; beliefs about </a:t>
          </a:r>
          <a:br>
            <a:rPr lang="en-US" sz="1400" kern="1200">
              <a:latin typeface="Cambria" panose="02040503050406030204" pitchFamily="18" charset="0"/>
              <a:ea typeface="Cambria" panose="02040503050406030204" pitchFamily="18" charset="0"/>
            </a:rPr>
          </a:br>
          <a:r>
            <a:rPr lang="en-US" sz="1400" kern="1200">
              <a:latin typeface="Cambria" panose="02040503050406030204" pitchFamily="18" charset="0"/>
              <a:ea typeface="Cambria" panose="02040503050406030204" pitchFamily="18" charset="0"/>
            </a:rPr>
            <a:t>cannabis &amp; HCC</a:t>
          </a:r>
        </a:p>
      </dsp:txBody>
      <dsp:txXfrm rot="-5400000">
        <a:off x="2268492" y="2640603"/>
        <a:ext cx="8948433" cy="579166"/>
      </dsp:txXfrm>
    </dsp:sp>
    <dsp:sp modelId="{8972C185-61FA-4007-91A4-8713C6BF4D61}">
      <dsp:nvSpPr>
        <dsp:cNvPr id="0" name=""/>
        <dsp:cNvSpPr/>
      </dsp:nvSpPr>
      <dsp:spPr>
        <a:xfrm>
          <a:off x="114547" y="2529042"/>
          <a:ext cx="2153944" cy="80228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Cambria" panose="02040503050406030204" pitchFamily="18" charset="0"/>
              <a:ea typeface="Cambria" panose="02040503050406030204" pitchFamily="18" charset="0"/>
            </a:rPr>
            <a:t>Evaluation Metrics</a:t>
          </a:r>
        </a:p>
      </dsp:txBody>
      <dsp:txXfrm>
        <a:off x="153711" y="2568206"/>
        <a:ext cx="2075616" cy="723960"/>
      </dsp:txXfrm>
    </dsp:sp>
    <dsp:sp modelId="{55AA20FB-9541-40C4-82B2-5CA968032B2F}">
      <dsp:nvSpPr>
        <dsp:cNvPr id="0" name=""/>
        <dsp:cNvSpPr/>
      </dsp:nvSpPr>
      <dsp:spPr>
        <a:xfrm rot="5400000">
          <a:off x="6454318" y="-722430"/>
          <a:ext cx="641830" cy="8990039"/>
        </a:xfrm>
        <a:prstGeom prst="round2Same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Cambria" panose="02040503050406030204" pitchFamily="18" charset="0"/>
              <a:ea typeface="Cambria" panose="02040503050406030204" pitchFamily="18" charset="0"/>
            </a:rPr>
            <a:t>Sheana Bull, PhD, President of Clinic Chat, LLC &amp; Director of the CU mHealth Impact Lab</a:t>
          </a:r>
        </a:p>
      </dsp:txBody>
      <dsp:txXfrm rot="-5400000">
        <a:off x="2280214" y="3483006"/>
        <a:ext cx="8958707" cy="579166"/>
      </dsp:txXfrm>
    </dsp:sp>
    <dsp:sp modelId="{4E614CBF-07E5-459C-824F-E04687F93855}">
      <dsp:nvSpPr>
        <dsp:cNvPr id="0" name=""/>
        <dsp:cNvSpPr/>
      </dsp:nvSpPr>
      <dsp:spPr>
        <a:xfrm>
          <a:off x="114547" y="3371444"/>
          <a:ext cx="2165666" cy="802288"/>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Cambria" panose="02040503050406030204" pitchFamily="18" charset="0"/>
              <a:ea typeface="Cambria" panose="02040503050406030204" pitchFamily="18" charset="0"/>
            </a:rPr>
            <a:t>Key Site Contacts</a:t>
          </a:r>
        </a:p>
      </dsp:txBody>
      <dsp:txXfrm>
        <a:off x="153711" y="3410608"/>
        <a:ext cx="2087338" cy="723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41A8B-3170-443E-9AAD-1E2045370E74}">
      <dsp:nvSpPr>
        <dsp:cNvPr id="0" name=""/>
        <dsp:cNvSpPr/>
      </dsp:nvSpPr>
      <dsp:spPr>
        <a:xfrm>
          <a:off x="-4901854" y="-751158"/>
          <a:ext cx="5838125" cy="5838125"/>
        </a:xfrm>
        <a:prstGeom prst="blockArc">
          <a:avLst>
            <a:gd name="adj1" fmla="val 18900000"/>
            <a:gd name="adj2" fmla="val 2700000"/>
            <a:gd name="adj3" fmla="val 370"/>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1D758B-9B57-4A0A-9B36-3F3853BDE7A0}">
      <dsp:nvSpPr>
        <dsp:cNvPr id="0" name=""/>
        <dsp:cNvSpPr/>
      </dsp:nvSpPr>
      <dsp:spPr>
        <a:xfrm>
          <a:off x="416407" y="302069"/>
          <a:ext cx="8135242" cy="5421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331" tIns="40640" rIns="40640" bIns="40640" numCol="1" spcCol="1270" anchor="ctr" anchorCtr="0">
          <a:noAutofit/>
        </a:bodyPr>
        <a:lstStyle/>
        <a:p>
          <a:pPr marL="0" lvl="0" indent="0" algn="l" defTabSz="711200">
            <a:lnSpc>
              <a:spcPct val="90000"/>
            </a:lnSpc>
            <a:spcBef>
              <a:spcPct val="0"/>
            </a:spcBef>
            <a:spcAft>
              <a:spcPts val="0"/>
            </a:spcAft>
            <a:buNone/>
          </a:pPr>
          <a:r>
            <a:rPr lang="en-US" sz="1600" b="0" kern="1200">
              <a:latin typeface="Cambria"/>
              <a:ea typeface="Cambria"/>
              <a:cs typeface="Calibri"/>
            </a:rPr>
            <a:t>-Emerging young adults (aged 18-25) enrolled at CSU</a:t>
          </a:r>
        </a:p>
        <a:p>
          <a:pPr marL="0" lvl="0" indent="0" algn="l" defTabSz="711200">
            <a:lnSpc>
              <a:spcPct val="90000"/>
            </a:lnSpc>
            <a:spcBef>
              <a:spcPct val="0"/>
            </a:spcBef>
            <a:spcAft>
              <a:spcPts val="0"/>
            </a:spcAft>
            <a:buNone/>
          </a:pPr>
          <a:r>
            <a:rPr lang="en-US" sz="1600" b="0" kern="1200">
              <a:latin typeface="Cambria"/>
              <a:ea typeface="Cambria"/>
              <a:cs typeface="Calibri"/>
            </a:rPr>
            <a:t>-Emerging young adults aged 18-25 in the Fort Collins area</a:t>
          </a:r>
        </a:p>
      </dsp:txBody>
      <dsp:txXfrm>
        <a:off x="416407" y="302069"/>
        <a:ext cx="8135242" cy="542149"/>
      </dsp:txXfrm>
    </dsp:sp>
    <dsp:sp modelId="{64F2C27A-9926-43F5-A54F-2FEA780E574F}">
      <dsp:nvSpPr>
        <dsp:cNvPr id="0" name=""/>
        <dsp:cNvSpPr/>
      </dsp:nvSpPr>
      <dsp:spPr>
        <a:xfrm>
          <a:off x="70811" y="203132"/>
          <a:ext cx="677686" cy="677686"/>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D130D7-B8D3-4D82-A69B-C77B35AE644A}">
      <dsp:nvSpPr>
        <dsp:cNvPr id="0" name=""/>
        <dsp:cNvSpPr/>
      </dsp:nvSpPr>
      <dsp:spPr>
        <a:xfrm>
          <a:off x="798143" y="1083865"/>
          <a:ext cx="7746754" cy="54214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331" tIns="40640" rIns="40640" bIns="40640" numCol="1" spcCol="1270" anchor="ctr" anchorCtr="0">
          <a:noAutofit/>
        </a:bodyPr>
        <a:lstStyle/>
        <a:p>
          <a:pPr marL="0" lvl="0" indent="0" algn="l" defTabSz="711200">
            <a:lnSpc>
              <a:spcPct val="90000"/>
            </a:lnSpc>
            <a:spcBef>
              <a:spcPct val="0"/>
            </a:spcBef>
            <a:spcAft>
              <a:spcPts val="0"/>
            </a:spcAft>
            <a:buNone/>
          </a:pPr>
          <a:r>
            <a:rPr lang="en-US" sz="1600" b="0" kern="1200">
              <a:latin typeface="Cambria"/>
              <a:ea typeface="Cambria"/>
              <a:cs typeface="Calibri"/>
            </a:rPr>
            <a:t>-Focus groups with target populations</a:t>
          </a:r>
        </a:p>
        <a:p>
          <a:pPr marL="0" lvl="0" indent="0" algn="l" defTabSz="711200">
            <a:lnSpc>
              <a:spcPct val="90000"/>
            </a:lnSpc>
            <a:spcBef>
              <a:spcPct val="0"/>
            </a:spcBef>
            <a:spcAft>
              <a:spcPts val="0"/>
            </a:spcAft>
            <a:buNone/>
          </a:pPr>
          <a:r>
            <a:rPr lang="en-US" sz="1600" b="0" kern="1200">
              <a:latin typeface="Cambria"/>
              <a:ea typeface="Cambria"/>
              <a:cs typeface="Calibri"/>
            </a:rPr>
            <a:t>-Social marketing campaign in Larimer and Weld counties</a:t>
          </a:r>
        </a:p>
      </dsp:txBody>
      <dsp:txXfrm>
        <a:off x="798143" y="1083865"/>
        <a:ext cx="7746754" cy="542149"/>
      </dsp:txXfrm>
    </dsp:sp>
    <dsp:sp modelId="{37797E06-2AB1-4454-B7B8-0AC07CE792CE}">
      <dsp:nvSpPr>
        <dsp:cNvPr id="0" name=""/>
        <dsp:cNvSpPr/>
      </dsp:nvSpPr>
      <dsp:spPr>
        <a:xfrm>
          <a:off x="459299" y="1016096"/>
          <a:ext cx="677686" cy="677686"/>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50E00-F963-4948-988E-9509B72264C6}">
      <dsp:nvSpPr>
        <dsp:cNvPr id="0" name=""/>
        <dsp:cNvSpPr/>
      </dsp:nvSpPr>
      <dsp:spPr>
        <a:xfrm>
          <a:off x="917378" y="1844736"/>
          <a:ext cx="7627519" cy="64633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331" tIns="40640" rIns="40640" bIns="40640" numCol="1" spcCol="1270" anchor="ctr" anchorCtr="0">
          <a:noAutofit/>
        </a:bodyPr>
        <a:lstStyle/>
        <a:p>
          <a:pPr marL="0" lvl="0" indent="0" algn="l" defTabSz="711200">
            <a:lnSpc>
              <a:spcPct val="90000"/>
            </a:lnSpc>
            <a:spcBef>
              <a:spcPct val="0"/>
            </a:spcBef>
            <a:spcAft>
              <a:spcPts val="0"/>
            </a:spcAft>
            <a:buNone/>
          </a:pPr>
          <a:r>
            <a:rPr lang="en-US" sz="1600" b="0" kern="1200">
              <a:latin typeface="Cambria"/>
              <a:ea typeface="Cambria"/>
              <a:cs typeface="Calibri"/>
            </a:rPr>
            <a:t>-Focus groups – April 2024</a:t>
          </a:r>
        </a:p>
        <a:p>
          <a:pPr marL="0" lvl="0" indent="0" algn="l" defTabSz="711200">
            <a:lnSpc>
              <a:spcPct val="90000"/>
            </a:lnSpc>
            <a:spcBef>
              <a:spcPct val="0"/>
            </a:spcBef>
            <a:spcAft>
              <a:spcPts val="0"/>
            </a:spcAft>
            <a:buNone/>
          </a:pPr>
          <a:r>
            <a:rPr lang="en-US" sz="1600" b="0" kern="1200">
              <a:latin typeface="Cambria"/>
              <a:ea typeface="Cambria"/>
              <a:cs typeface="Calibri"/>
            </a:rPr>
            <a:t>-Content development – May 2024</a:t>
          </a:r>
        </a:p>
        <a:p>
          <a:pPr marL="0" lvl="0" indent="0" algn="l" defTabSz="711200" rtl="0">
            <a:lnSpc>
              <a:spcPct val="90000"/>
            </a:lnSpc>
            <a:spcBef>
              <a:spcPct val="0"/>
            </a:spcBef>
            <a:spcAft>
              <a:spcPts val="0"/>
            </a:spcAft>
            <a:buNone/>
          </a:pPr>
          <a:r>
            <a:rPr lang="en-US" sz="1600" b="0" kern="1200">
              <a:latin typeface="Cambria"/>
              <a:ea typeface="Cambria"/>
              <a:cs typeface="Calibri"/>
            </a:rPr>
            <a:t>-Social marketing campaign  (Larimer &amp; Weld) – June 2024</a:t>
          </a:r>
        </a:p>
      </dsp:txBody>
      <dsp:txXfrm>
        <a:off x="917378" y="1844736"/>
        <a:ext cx="7627519" cy="646334"/>
      </dsp:txXfrm>
    </dsp:sp>
    <dsp:sp modelId="{5CC7DB70-F447-45B3-B659-D31EDFB911A2}">
      <dsp:nvSpPr>
        <dsp:cNvPr id="0" name=""/>
        <dsp:cNvSpPr/>
      </dsp:nvSpPr>
      <dsp:spPr>
        <a:xfrm>
          <a:off x="578534" y="1829060"/>
          <a:ext cx="677686" cy="677686"/>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A5143C-455A-4BA1-A1D7-51724359751B}">
      <dsp:nvSpPr>
        <dsp:cNvPr id="0" name=""/>
        <dsp:cNvSpPr/>
      </dsp:nvSpPr>
      <dsp:spPr>
        <a:xfrm>
          <a:off x="798143" y="2651539"/>
          <a:ext cx="7746754" cy="65865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331" tIns="40640" rIns="40640" bIns="40640" numCol="1" spcCol="1270" anchor="ctr" anchorCtr="0">
          <a:noAutofit/>
        </a:bodyPr>
        <a:lstStyle/>
        <a:p>
          <a:pPr marL="0" lvl="0" indent="0" algn="l" defTabSz="711200">
            <a:lnSpc>
              <a:spcPct val="90000"/>
            </a:lnSpc>
            <a:spcBef>
              <a:spcPct val="0"/>
            </a:spcBef>
            <a:spcAft>
              <a:spcPts val="0"/>
            </a:spcAft>
            <a:buNone/>
          </a:pPr>
          <a:r>
            <a:rPr lang="en-US" sz="1600" b="0" kern="1200">
              <a:latin typeface="Cambria"/>
              <a:ea typeface="Cambria"/>
              <a:cs typeface="Calibri"/>
            </a:rPr>
            <a:t>-Awareness of cannabis &amp; HCC</a:t>
          </a:r>
        </a:p>
        <a:p>
          <a:pPr marL="0" lvl="0" indent="0" algn="l" defTabSz="711200">
            <a:lnSpc>
              <a:spcPct val="90000"/>
            </a:lnSpc>
            <a:spcBef>
              <a:spcPct val="0"/>
            </a:spcBef>
            <a:spcAft>
              <a:spcPts val="0"/>
            </a:spcAft>
            <a:buNone/>
          </a:pPr>
          <a:r>
            <a:rPr lang="en-US" sz="1600" b="0" kern="1200">
              <a:latin typeface="Cambria"/>
              <a:ea typeface="Cambria"/>
              <a:cs typeface="Calibri"/>
            </a:rPr>
            <a:t>-Knowledge, attitudes, &amp; beliefs about cannabis &amp; HCC</a:t>
          </a:r>
        </a:p>
        <a:p>
          <a:pPr marL="0" lvl="0" indent="0" algn="l" defTabSz="711200">
            <a:lnSpc>
              <a:spcPct val="90000"/>
            </a:lnSpc>
            <a:spcBef>
              <a:spcPct val="0"/>
            </a:spcBef>
            <a:spcAft>
              <a:spcPts val="0"/>
            </a:spcAft>
            <a:buNone/>
          </a:pPr>
          <a:r>
            <a:rPr lang="en-US" sz="1600" b="0" kern="1200">
              <a:solidFill>
                <a:schemeClr val="bg1"/>
              </a:solidFill>
              <a:latin typeface="Cambria"/>
              <a:ea typeface="Cambria"/>
              <a:cs typeface="Calibri"/>
            </a:rPr>
            <a:t>-Cannabis &amp; HCC use behaviors; Engagement metrics (e.g., impressions per channel)</a:t>
          </a:r>
          <a:endParaRPr lang="en-US" sz="1600" b="0" kern="1200">
            <a:latin typeface="Cambria"/>
            <a:ea typeface="Cambria"/>
            <a:cs typeface="Calibri"/>
          </a:endParaRPr>
        </a:p>
      </dsp:txBody>
      <dsp:txXfrm>
        <a:off x="798143" y="2651539"/>
        <a:ext cx="7746754" cy="658657"/>
      </dsp:txXfrm>
    </dsp:sp>
    <dsp:sp modelId="{E4EDCA62-0B0B-4344-8F11-CAD4ADC9819B}">
      <dsp:nvSpPr>
        <dsp:cNvPr id="0" name=""/>
        <dsp:cNvSpPr/>
      </dsp:nvSpPr>
      <dsp:spPr>
        <a:xfrm>
          <a:off x="459299" y="2642024"/>
          <a:ext cx="677686" cy="677686"/>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7C9AD2-FCD3-4EA8-A574-7C78F2E07C4C}">
      <dsp:nvSpPr>
        <dsp:cNvPr id="0" name=""/>
        <dsp:cNvSpPr/>
      </dsp:nvSpPr>
      <dsp:spPr>
        <a:xfrm>
          <a:off x="409654" y="3522757"/>
          <a:ext cx="8135242" cy="54214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331"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0" kern="1200">
              <a:latin typeface="Cambria"/>
              <a:ea typeface="Cambria"/>
              <a:cs typeface="Calibri"/>
            </a:rPr>
            <a:t>Nate Riggs, PhD, Executive Director, CSU Prevention Research Center </a:t>
          </a:r>
        </a:p>
      </dsp:txBody>
      <dsp:txXfrm>
        <a:off x="409654" y="3522757"/>
        <a:ext cx="8135242" cy="542149"/>
      </dsp:txXfrm>
    </dsp:sp>
    <dsp:sp modelId="{486A0FA7-0B01-495A-AF09-FF5D7EED5C09}">
      <dsp:nvSpPr>
        <dsp:cNvPr id="0" name=""/>
        <dsp:cNvSpPr/>
      </dsp:nvSpPr>
      <dsp:spPr>
        <a:xfrm>
          <a:off x="70811" y="3454988"/>
          <a:ext cx="677686" cy="677686"/>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3D0C5-4D26-4BB5-B3CB-315A8FA9BF0F}" type="datetimeFigureOut">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C1445-F843-4A40-B53E-3C2CFAE139AF}" type="slidenum">
              <a:t>‹#›</a:t>
            </a:fld>
            <a:endParaRPr lang="en-US"/>
          </a:p>
        </p:txBody>
      </p:sp>
    </p:spTree>
    <p:extLst>
      <p:ext uri="{BB962C8B-B14F-4D97-AF65-F5344CB8AC3E}">
        <p14:creationId xmlns:p14="http://schemas.microsoft.com/office/powerpoint/2010/main" val="428982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C0EAF1-AB60-4CC8-B830-DAC1E4E8DCEC}" type="slidenum">
              <a:rPr lang="en-US" smtClean="0"/>
              <a:t>4</a:t>
            </a:fld>
            <a:endParaRPr lang="en-US"/>
          </a:p>
        </p:txBody>
      </p:sp>
    </p:spTree>
    <p:extLst>
      <p:ext uri="{BB962C8B-B14F-4D97-AF65-F5344CB8AC3E}">
        <p14:creationId xmlns:p14="http://schemas.microsoft.com/office/powerpoint/2010/main" val="70437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Clarify dates with Dannon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FC01E-35C4-438B-8588-F7E05A7E08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878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1C84F-F100-C1C5-C204-6BFDA9453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D91A4-C80C-894E-B02E-BA5BB6B7E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5819C-21CB-BBBC-873D-0BBC0782A2CE}"/>
              </a:ext>
            </a:extLst>
          </p:cNvPr>
          <p:cNvSpPr>
            <a:spLocks noGrp="1"/>
          </p:cNvSpPr>
          <p:nvPr>
            <p:ph type="body" idx="1"/>
          </p:nvPr>
        </p:nvSpPr>
        <p:spPr/>
        <p:txBody>
          <a:bodyPr/>
          <a:lstStyle/>
          <a:p>
            <a:r>
              <a:rPr lang="en-US"/>
              <a:t>Clarify dates with Dannon</a:t>
            </a:r>
          </a:p>
        </p:txBody>
      </p:sp>
      <p:sp>
        <p:nvSpPr>
          <p:cNvPr id="4" name="Slide Number Placeholder 3">
            <a:extLst>
              <a:ext uri="{FF2B5EF4-FFF2-40B4-BE49-F238E27FC236}">
                <a16:creationId xmlns:a16="http://schemas.microsoft.com/office/drawing/2014/main" id="{C6C127A7-2A12-9729-9262-ADE1821641F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FC01E-35C4-438B-8588-F7E05A7E08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970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3EB1F-C926-50DB-EAB4-650746F43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9C105-392C-D81C-2081-598627AED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80AE3-8F36-0275-AFA5-E4756F64D1AA}"/>
              </a:ext>
            </a:extLst>
          </p:cNvPr>
          <p:cNvSpPr>
            <a:spLocks noGrp="1"/>
          </p:cNvSpPr>
          <p:nvPr>
            <p:ph type="body" idx="1"/>
          </p:nvPr>
        </p:nvSpPr>
        <p:spPr/>
        <p:txBody>
          <a:bodyPr/>
          <a:lstStyle/>
          <a:p>
            <a:r>
              <a:rPr lang="en-US"/>
              <a:t>Clarify dates with Dannon</a:t>
            </a:r>
          </a:p>
        </p:txBody>
      </p:sp>
      <p:sp>
        <p:nvSpPr>
          <p:cNvPr id="4" name="Slide Number Placeholder 3">
            <a:extLst>
              <a:ext uri="{FF2B5EF4-FFF2-40B4-BE49-F238E27FC236}">
                <a16:creationId xmlns:a16="http://schemas.microsoft.com/office/drawing/2014/main" id="{60943588-23D1-5A55-7CAF-2BA61570BE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FC01E-35C4-438B-8588-F7E05A7E08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119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3EB1F-C926-50DB-EAB4-650746F43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9C105-392C-D81C-2081-598627AED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80AE3-8F36-0275-AFA5-E4756F64D1AA}"/>
              </a:ext>
            </a:extLst>
          </p:cNvPr>
          <p:cNvSpPr>
            <a:spLocks noGrp="1"/>
          </p:cNvSpPr>
          <p:nvPr>
            <p:ph type="body" idx="1"/>
          </p:nvPr>
        </p:nvSpPr>
        <p:spPr/>
        <p:txBody>
          <a:bodyPr/>
          <a:lstStyle/>
          <a:p>
            <a:r>
              <a:rPr lang="en-US"/>
              <a:t>Clarify dates with Dannon</a:t>
            </a:r>
          </a:p>
        </p:txBody>
      </p:sp>
      <p:sp>
        <p:nvSpPr>
          <p:cNvPr id="4" name="Slide Number Placeholder 3">
            <a:extLst>
              <a:ext uri="{FF2B5EF4-FFF2-40B4-BE49-F238E27FC236}">
                <a16:creationId xmlns:a16="http://schemas.microsoft.com/office/drawing/2014/main" id="{60943588-23D1-5A55-7CAF-2BA61570BEA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FC01E-35C4-438B-8588-F7E05A7E08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216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C6915-55CE-0ED5-2471-BE99BEBD9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52279-C08E-0CE0-95A5-58FD82BD8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506DD-4EEC-C195-8B23-27B59155BB84}"/>
              </a:ext>
            </a:extLst>
          </p:cNvPr>
          <p:cNvSpPr>
            <a:spLocks noGrp="1"/>
          </p:cNvSpPr>
          <p:nvPr>
            <p:ph type="body" idx="1"/>
          </p:nvPr>
        </p:nvSpPr>
        <p:spPr/>
        <p:txBody>
          <a:bodyPr/>
          <a:lstStyle/>
          <a:p>
            <a:r>
              <a:rPr lang="en-US"/>
              <a:t>Clarify dates with Dannon</a:t>
            </a:r>
          </a:p>
        </p:txBody>
      </p:sp>
      <p:sp>
        <p:nvSpPr>
          <p:cNvPr id="4" name="Slide Number Placeholder 3">
            <a:extLst>
              <a:ext uri="{FF2B5EF4-FFF2-40B4-BE49-F238E27FC236}">
                <a16:creationId xmlns:a16="http://schemas.microsoft.com/office/drawing/2014/main" id="{C9E2F2FA-5B31-D276-585B-D7DC4E9A942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FC01E-35C4-438B-8588-F7E05A7E08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448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127B0-EC46-C789-A844-BB3275A57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C8E42-601C-174F-9C52-F8D55A1E9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91AC3-1061-982F-2F42-C790DE816EE3}"/>
              </a:ext>
            </a:extLst>
          </p:cNvPr>
          <p:cNvSpPr>
            <a:spLocks noGrp="1"/>
          </p:cNvSpPr>
          <p:nvPr>
            <p:ph type="body" idx="1"/>
          </p:nvPr>
        </p:nvSpPr>
        <p:spPr/>
        <p:txBody>
          <a:bodyPr/>
          <a:lstStyle/>
          <a:p>
            <a:r>
              <a:rPr lang="en-US"/>
              <a:t>Clarify dates with Dannon</a:t>
            </a:r>
          </a:p>
        </p:txBody>
      </p:sp>
      <p:sp>
        <p:nvSpPr>
          <p:cNvPr id="4" name="Slide Number Placeholder 3">
            <a:extLst>
              <a:ext uri="{FF2B5EF4-FFF2-40B4-BE49-F238E27FC236}">
                <a16:creationId xmlns:a16="http://schemas.microsoft.com/office/drawing/2014/main" id="{D4EAF01F-757C-4A7F-EA08-077E922DD11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FC01E-35C4-438B-8588-F7E05A7E08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556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ED574-2C38-09CA-C539-66C575051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96D43-87B7-7545-ADA8-8C272B289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8E9D0-6C69-25F9-B26D-12F59898293F}"/>
              </a:ext>
            </a:extLst>
          </p:cNvPr>
          <p:cNvSpPr>
            <a:spLocks noGrp="1"/>
          </p:cNvSpPr>
          <p:nvPr>
            <p:ph type="body" idx="1"/>
          </p:nvPr>
        </p:nvSpPr>
        <p:spPr/>
        <p:txBody>
          <a:bodyPr/>
          <a:lstStyle/>
          <a:p>
            <a:r>
              <a:rPr lang="en-US"/>
              <a:t>Clarify dates with Dannon</a:t>
            </a:r>
          </a:p>
        </p:txBody>
      </p:sp>
      <p:sp>
        <p:nvSpPr>
          <p:cNvPr id="4" name="Slide Number Placeholder 3">
            <a:extLst>
              <a:ext uri="{FF2B5EF4-FFF2-40B4-BE49-F238E27FC236}">
                <a16:creationId xmlns:a16="http://schemas.microsoft.com/office/drawing/2014/main" id="{C4D262FA-2691-09CC-5BCC-89307B31EF9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FC01E-35C4-438B-8588-F7E05A7E08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637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1B38D-A4D2-437D-7281-7A51512A7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6A809-C78A-D9D7-3EE6-50102475D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A59FF-E36D-3BAC-DC44-E55C81C359DF}"/>
              </a:ext>
            </a:extLst>
          </p:cNvPr>
          <p:cNvSpPr>
            <a:spLocks noGrp="1"/>
          </p:cNvSpPr>
          <p:nvPr>
            <p:ph type="body" idx="1"/>
          </p:nvPr>
        </p:nvSpPr>
        <p:spPr/>
        <p:txBody>
          <a:bodyPr/>
          <a:lstStyle/>
          <a:p>
            <a:r>
              <a:rPr lang="en-US"/>
              <a:t>Clarify dates with Dannon</a:t>
            </a:r>
          </a:p>
        </p:txBody>
      </p:sp>
      <p:sp>
        <p:nvSpPr>
          <p:cNvPr id="4" name="Slide Number Placeholder 3">
            <a:extLst>
              <a:ext uri="{FF2B5EF4-FFF2-40B4-BE49-F238E27FC236}">
                <a16:creationId xmlns:a16="http://schemas.microsoft.com/office/drawing/2014/main" id="{A31DD79D-07F0-96E9-DD54-5B84FF0793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5FC01E-35C4-438B-8588-F7E05A7E08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288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F1350E-BA25-6B47-89E3-BB43FC20A3EA}" type="datetime1">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50002193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E4E23C-50BC-314D-A005-A8F65B16EF54}" type="datetime1">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8053320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A0F4D-DEBB-F544-B26C-710484A9E0AF}" type="datetime1">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55600328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E9D83-E897-FB41-A58C-A46C6A408A31}"/>
              </a:ext>
            </a:extLst>
          </p:cNvPr>
          <p:cNvSpPr>
            <a:spLocks noGrp="1"/>
          </p:cNvSpPr>
          <p:nvPr>
            <p:ph type="dt" sz="half" idx="10"/>
          </p:nvPr>
        </p:nvSpPr>
        <p:spPr/>
        <p:txBody>
          <a:bodyPr/>
          <a:lstStyle/>
          <a:p>
            <a:fld id="{63BBF5C8-1F37-874B-98D8-FBA403356A16}" type="datetime1">
              <a:rPr lang="en-US" smtClean="0"/>
              <a:t>3/12/2024</a:t>
            </a:fld>
            <a:endParaRPr lang="en-US"/>
          </a:p>
        </p:txBody>
      </p:sp>
      <p:sp>
        <p:nvSpPr>
          <p:cNvPr id="3" name="Footer Placeholder 2">
            <a:extLst>
              <a:ext uri="{FF2B5EF4-FFF2-40B4-BE49-F238E27FC236}">
                <a16:creationId xmlns:a16="http://schemas.microsoft.com/office/drawing/2014/main" id="{DDE4C5BE-D10B-A140-B8E7-63259EA9F9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F10A6-6B0E-1E49-AC84-6503C5D2A86C}"/>
              </a:ext>
            </a:extLst>
          </p:cNvPr>
          <p:cNvSpPr>
            <a:spLocks noGrp="1"/>
          </p:cNvSpPr>
          <p:nvPr>
            <p:ph type="sldNum" sz="quarter" idx="12"/>
          </p:nvPr>
        </p:nvSpPr>
        <p:spPr/>
        <p:txBody>
          <a:bodyPr/>
          <a:lstStyle/>
          <a:p>
            <a:fld id="{BC649C52-ABF3-C740-9681-82BA629079CC}" type="slidenum">
              <a:rPr lang="en-US" smtClean="0"/>
              <a:t>‹#›</a:t>
            </a:fld>
            <a:endParaRPr lang="en-US"/>
          </a:p>
        </p:txBody>
      </p:sp>
      <p:sp>
        <p:nvSpPr>
          <p:cNvPr id="14" name="Picture Placeholder 13">
            <a:extLst>
              <a:ext uri="{FF2B5EF4-FFF2-40B4-BE49-F238E27FC236}">
                <a16:creationId xmlns:a16="http://schemas.microsoft.com/office/drawing/2014/main" id="{6756F61A-7F8B-EC46-BA22-24D367BD0626}"/>
              </a:ext>
            </a:extLst>
          </p:cNvPr>
          <p:cNvSpPr>
            <a:spLocks noGrp="1"/>
          </p:cNvSpPr>
          <p:nvPr>
            <p:ph type="pic" sz="quarter" idx="15"/>
          </p:nvPr>
        </p:nvSpPr>
        <p:spPr>
          <a:xfrm>
            <a:off x="0" y="0"/>
            <a:ext cx="12192000" cy="6858000"/>
          </a:xfrm>
        </p:spPr>
        <p:txBody>
          <a:bodyPr/>
          <a:lstStyle/>
          <a:p>
            <a:endParaRPr lang="en-US"/>
          </a:p>
        </p:txBody>
      </p:sp>
      <p:sp>
        <p:nvSpPr>
          <p:cNvPr id="12" name="Content Placeholder 11">
            <a:extLst>
              <a:ext uri="{FF2B5EF4-FFF2-40B4-BE49-F238E27FC236}">
                <a16:creationId xmlns:a16="http://schemas.microsoft.com/office/drawing/2014/main" id="{0AA58DF8-93F2-8947-822C-2545CB8CAAF9}"/>
              </a:ext>
            </a:extLst>
          </p:cNvPr>
          <p:cNvSpPr>
            <a:spLocks noGrp="1"/>
          </p:cNvSpPr>
          <p:nvPr>
            <p:ph sz="quarter" idx="14"/>
          </p:nvPr>
        </p:nvSpPr>
        <p:spPr>
          <a:xfrm>
            <a:off x="3459650" y="2858447"/>
            <a:ext cx="5260976" cy="447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975464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1 Paragraph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a:p>
        </p:txBody>
      </p:sp>
      <p:sp>
        <p:nvSpPr>
          <p:cNvPr id="7" name="Text Placeholder 6"/>
          <p:cNvSpPr>
            <a:spLocks noGrp="1"/>
          </p:cNvSpPr>
          <p:nvPr>
            <p:ph type="body" sz="quarter" idx="11" hasCustomPrompt="1"/>
          </p:nvPr>
        </p:nvSpPr>
        <p:spPr>
          <a:xfrm>
            <a:off x="1068917" y="1052498"/>
            <a:ext cx="7668683" cy="625236"/>
          </a:xfrm>
          <a:prstGeom prst="rect">
            <a:avLst/>
          </a:prstGeom>
        </p:spPr>
        <p:txBody>
          <a:bodyPr vert="horz" anchor="b" anchorCtr="0">
            <a:spAutoFit/>
          </a:bodyPr>
          <a:lstStyle>
            <a:lvl1pPr marL="0" indent="0">
              <a:buNone/>
              <a:defRPr sz="3463" b="1">
                <a:solidFill>
                  <a:srgbClr val="0098D7"/>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a:t>Title of Slide </a:t>
            </a:r>
          </a:p>
        </p:txBody>
      </p:sp>
      <p:sp>
        <p:nvSpPr>
          <p:cNvPr id="9" name="Text Placeholder 8"/>
          <p:cNvSpPr>
            <a:spLocks noGrp="1"/>
          </p:cNvSpPr>
          <p:nvPr>
            <p:ph type="body" sz="quarter" idx="12" hasCustomPrompt="1"/>
          </p:nvPr>
        </p:nvSpPr>
        <p:spPr>
          <a:xfrm>
            <a:off x="1068917" y="1677734"/>
            <a:ext cx="7668683" cy="4125885"/>
          </a:xfrm>
          <a:prstGeom prst="rect">
            <a:avLst/>
          </a:prstGeom>
        </p:spPr>
        <p:txBody>
          <a:bodyPr vert="horz">
            <a:noAutofit/>
          </a:bodyPr>
          <a:lstStyle>
            <a:lvl1pPr marL="0" indent="0">
              <a:buNone/>
              <a:defRPr sz="1865" baseline="0">
                <a:solidFill>
                  <a:schemeClr val="accent5">
                    <a:lumMod val="50000"/>
                  </a:schemeClr>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a:t>Approx. 500 characters over 2 paragraphs will go in this section. Lorem ipsum dolor sit amet, consectetuer adipiscing elit. Maecenas porttitor congue massa. Fusce posuere, magna sed pulvinar ultricies, purus lectus malesuada libero, sit amet commodo magna eros quis urna.</a:t>
            </a:r>
          </a:p>
          <a:p>
            <a:pPr lvl="0"/>
            <a:endParaRPr lang="en-US"/>
          </a:p>
          <a:p>
            <a:pPr lvl="0"/>
            <a:r>
              <a:rPr lang="en-US"/>
              <a:t>Nunc viverra imperdiet enim. Fusce est. Vivamus a </a:t>
            </a:r>
            <a:r>
              <a:rPr lang="en-US" err="1"/>
              <a:t>tellus</a:t>
            </a:r>
            <a:r>
              <a:rPr lang="en-US"/>
              <a:t>. Lorem ipsum dolor sit amet, consectetuer adipiscing elit. Maecenas porttitor congue massa. Fusce posuere, magna sed pulvinar ultricies, purus lectus malesuada libero, sit amet commodo magna eros </a:t>
            </a:r>
            <a:r>
              <a:rPr lang="en-US" err="1"/>
              <a:t>quis</a:t>
            </a:r>
            <a:r>
              <a:rPr lang="en-US"/>
              <a:t> </a:t>
            </a:r>
            <a:r>
              <a:rPr lang="en-US" err="1"/>
              <a:t>urna</a:t>
            </a:r>
            <a:r>
              <a:rPr lang="en-US"/>
              <a:t>. </a:t>
            </a:r>
            <a:r>
              <a:rPr lang="en-US" err="1"/>
              <a:t>Nunc</a:t>
            </a:r>
            <a:r>
              <a:rPr lang="en-US"/>
              <a:t> viverra imperdiet enim. Fusce est. </a:t>
            </a:r>
          </a:p>
        </p:txBody>
      </p:sp>
    </p:spTree>
    <p:extLst>
      <p:ext uri="{BB962C8B-B14F-4D97-AF65-F5344CB8AC3E}">
        <p14:creationId xmlns:p14="http://schemas.microsoft.com/office/powerpoint/2010/main" val="410270165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2671233"/>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C7B111BD-D112-4391-A55D-B82E63B2A8B1}" type="datetimeFigureOut">
              <a:rPr lang="en-US" smtClean="0"/>
              <a:t>3/12/2024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6B35D2C-2E5D-44AF-B711-5BC1EADC6943}" type="slidenum">
              <a:rPr lang="en-US" smtClean="0"/>
              <a:t>‹#›</a:t>
            </a:fld>
            <a:endParaRPr lang="en-US"/>
          </a:p>
        </p:txBody>
      </p:sp>
      <p:cxnSp>
        <p:nvCxnSpPr>
          <p:cNvPr id="15" name="Straight Connector 14"/>
          <p:cNvCxnSpPr/>
          <p:nvPr/>
        </p:nvCxnSpPr>
        <p:spPr>
          <a:xfrm>
            <a:off x="2692399" y="4322233"/>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033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083138"/>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111BD-D112-4391-A55D-B82E63B2A8B1}"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5D2C-2E5D-44AF-B711-5BC1EADC6943}"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6155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111BD-D112-4391-A55D-B82E63B2A8B1}"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5D2C-2E5D-44AF-B711-5BC1EADC694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661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B111BD-D112-4391-A55D-B82E63B2A8B1}"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35D2C-2E5D-44AF-B711-5BC1EADC6943}" type="slidenum">
              <a:rPr lang="en-US" smtClean="0"/>
              <a:t>‹#›</a:t>
            </a:fld>
            <a:endParaRPr lang="en-US"/>
          </a:p>
        </p:txBody>
      </p:sp>
    </p:spTree>
    <p:extLst>
      <p:ext uri="{BB962C8B-B14F-4D97-AF65-F5344CB8AC3E}">
        <p14:creationId xmlns:p14="http://schemas.microsoft.com/office/powerpoint/2010/main" val="3043908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B111BD-D112-4391-A55D-B82E63B2A8B1}"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35D2C-2E5D-44AF-B711-5BC1EADC694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22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B111BD-D112-4391-A55D-B82E63B2A8B1}"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35D2C-2E5D-44AF-B711-5BC1EADC694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51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31EAF-0E21-D948-B710-7FD2C19D31F4}" type="datetime1">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73911595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111BD-D112-4391-A55D-B82E63B2A8B1}"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35D2C-2E5D-44AF-B711-5BC1EADC6943}" type="slidenum">
              <a:rPr lang="en-US" smtClean="0"/>
              <a:t>‹#›</a:t>
            </a:fld>
            <a:endParaRPr lang="en-US"/>
          </a:p>
        </p:txBody>
      </p:sp>
    </p:spTree>
    <p:extLst>
      <p:ext uri="{BB962C8B-B14F-4D97-AF65-F5344CB8AC3E}">
        <p14:creationId xmlns:p14="http://schemas.microsoft.com/office/powerpoint/2010/main" val="2070241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B111BD-D112-4391-A55D-B82E63B2A8B1}"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35D2C-2E5D-44AF-B711-5BC1EADC694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4538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B111BD-D112-4391-A55D-B82E63B2A8B1}"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35D2C-2E5D-44AF-B711-5BC1EADC6943}" type="slidenum">
              <a:rPr lang="en-US" smtClean="0"/>
              <a:t>‹#›</a:t>
            </a:fld>
            <a:endParaRPr lang="en-US"/>
          </a:p>
        </p:txBody>
      </p:sp>
    </p:spTree>
    <p:extLst>
      <p:ext uri="{BB962C8B-B14F-4D97-AF65-F5344CB8AC3E}">
        <p14:creationId xmlns:p14="http://schemas.microsoft.com/office/powerpoint/2010/main" val="2102269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B111BD-D112-4391-A55D-B82E63B2A8B1}"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35D2C-2E5D-44AF-B711-5BC1EADC6943}" type="slidenum">
              <a:rPr lang="en-US" smtClean="0"/>
              <a:t>‹#›</a:t>
            </a:fld>
            <a:endParaRPr lang="en-US"/>
          </a:p>
        </p:txBody>
      </p:sp>
    </p:spTree>
    <p:extLst>
      <p:ext uri="{BB962C8B-B14F-4D97-AF65-F5344CB8AC3E}">
        <p14:creationId xmlns:p14="http://schemas.microsoft.com/office/powerpoint/2010/main" val="2535012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111BD-D112-4391-A55D-B82E63B2A8B1}"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5D2C-2E5D-44AF-B711-5BC1EADC694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543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111BD-D112-4391-A55D-B82E63B2A8B1}"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5D2C-2E5D-44AF-B711-5BC1EADC694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841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111BD-D112-4391-A55D-B82E63B2A8B1}"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5D2C-2E5D-44AF-B711-5BC1EADC6943}" type="slidenum">
              <a:rPr lang="en-US" smtClean="0"/>
              <a:t>‹#›</a:t>
            </a:fld>
            <a:endParaRPr lang="en-US"/>
          </a:p>
        </p:txBody>
      </p:sp>
    </p:spTree>
    <p:extLst>
      <p:ext uri="{BB962C8B-B14F-4D97-AF65-F5344CB8AC3E}">
        <p14:creationId xmlns:p14="http://schemas.microsoft.com/office/powerpoint/2010/main" val="1802213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111BD-D112-4391-A55D-B82E63B2A8B1}"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5D2C-2E5D-44AF-B711-5BC1EADC694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112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111BD-D112-4391-A55D-B82E63B2A8B1}"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5D2C-2E5D-44AF-B711-5BC1EADC694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426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111BD-D112-4391-A55D-B82E63B2A8B1}"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5D2C-2E5D-44AF-B711-5BC1EADC694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47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9A674A-9B44-C348-9610-DBA12E995594}" type="datetime1">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114642917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111BD-D112-4391-A55D-B82E63B2A8B1}"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5D2C-2E5D-44AF-B711-5BC1EADC694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26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735205-8B03-7347-B10A-4A299004EBC5}" type="datetime1">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7580660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3D0921-4A02-E940-B113-52197554EAF6}" type="datetime1">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233716660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4B5645-BACA-9140-9E3D-28D46278B975}" type="datetime1">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12828146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42319-A62D-C840-BF02-DFDE576B25F9}" type="datetime1">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5039413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FD51CC-DFA8-6A4E-89BC-58E181285A1A}" type="datetime1">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309420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947D65-10A4-094E-9044-1FE636CD1915}" type="datetime1">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2D555-7F8B-4DFE-B2CE-7869C7B83187}" type="slidenum">
              <a:rPr lang="en-US" smtClean="0"/>
              <a:t>‹#›</a:t>
            </a:fld>
            <a:endParaRPr lang="en-US"/>
          </a:p>
        </p:txBody>
      </p:sp>
    </p:spTree>
    <p:extLst>
      <p:ext uri="{BB962C8B-B14F-4D97-AF65-F5344CB8AC3E}">
        <p14:creationId xmlns:p14="http://schemas.microsoft.com/office/powerpoint/2010/main" val="40581549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FD0AB-E2CF-9D4E-9257-7458107A2560}" type="datetime1">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2D555-7F8B-4DFE-B2CE-7869C7B83187}" type="slidenum">
              <a:rPr lang="en-US" smtClean="0"/>
              <a:t>‹#›</a:t>
            </a:fld>
            <a:endParaRPr lang="en-US"/>
          </a:p>
        </p:txBody>
      </p:sp>
    </p:spTree>
    <p:extLst>
      <p:ext uri="{BB962C8B-B14F-4D97-AF65-F5344CB8AC3E}">
        <p14:creationId xmlns:p14="http://schemas.microsoft.com/office/powerpoint/2010/main" val="254213425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693" r:id="rId12"/>
    <p:sldLayoutId id="214748369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7B111BD-D112-4391-A55D-B82E63B2A8B1}" type="datetimeFigureOut">
              <a:rPr lang="en-US" smtClean="0"/>
              <a:t>3/12/2024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B35D2C-2E5D-44AF-B711-5BC1EADC6943}" type="slidenum">
              <a:rPr lang="en-US" smtClean="0"/>
              <a:t>‹#›</a:t>
            </a:fld>
            <a:endParaRPr lang="en-US"/>
          </a:p>
        </p:txBody>
      </p:sp>
    </p:spTree>
    <p:extLst>
      <p:ext uri="{BB962C8B-B14F-4D97-AF65-F5344CB8AC3E}">
        <p14:creationId xmlns:p14="http://schemas.microsoft.com/office/powerpoint/2010/main" val="134426457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e.childrenscolorado.org/content/cannabis-update-2024#group-tabs-node-course-default1"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svg"/><Relationship Id="rId7" Type="http://schemas.openxmlformats.org/officeDocument/2006/relationships/diagramColors" Target="../diagrams/colors3.xml"/><Relationship Id="rId2" Type="http://schemas.openxmlformats.org/officeDocument/2006/relationships/image" Target="../media/image14.png"/><Relationship Id="rId1" Type="http://schemas.openxmlformats.org/officeDocument/2006/relationships/slideLayout" Target="../slideLayouts/slideLayout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7.sv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9.sv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1.sv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2.png"/><Relationship Id="rId7" Type="http://schemas.openxmlformats.org/officeDocument/2006/relationships/diagramQuickStyle" Target="../diagrams/quickStyle7.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3.svg"/><Relationship Id="rId9" Type="http://schemas.microsoft.com/office/2007/relationships/diagramDrawing" Target="../diagrams/drawing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5.sv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6.png"/><Relationship Id="rId7" Type="http://schemas.openxmlformats.org/officeDocument/2006/relationships/diagramQuickStyle" Target="../diagrams/quickStyle9.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7.svg"/><Relationship Id="rId9" Type="http://schemas.microsoft.com/office/2007/relationships/diagramDrawing" Target="../diagrams/drawing9.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9.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973"/>
            <a:ext cx="12192000" cy="3720577"/>
          </a:xfrm>
        </p:spPr>
        <p:txBody>
          <a:bodyPr>
            <a:normAutofit/>
          </a:bodyPr>
          <a:lstStyle/>
          <a:p>
            <a:br>
              <a:rPr lang="en-US" sz="4400" b="1"/>
            </a:br>
            <a:r>
              <a:rPr lang="en-US" sz="5000" b="1">
                <a:latin typeface="Cambria"/>
                <a:ea typeface="Cambria"/>
              </a:rPr>
              <a:t>Fifteenth Meeting of the </a:t>
            </a:r>
            <a:br>
              <a:rPr lang="en-US" sz="5000" b="1">
                <a:latin typeface="Cambria"/>
              </a:rPr>
            </a:br>
            <a:r>
              <a:rPr lang="en-US" sz="5000" b="1">
                <a:latin typeface="Cambria"/>
                <a:ea typeface="Cambria"/>
              </a:rPr>
              <a:t>HB 21-1317 Scientific Review Council</a:t>
            </a:r>
            <a:br>
              <a:rPr lang="en-US" sz="1200" b="1">
                <a:latin typeface="Cambria"/>
              </a:rPr>
            </a:br>
            <a:br>
              <a:rPr lang="en-US" sz="5300" b="1">
                <a:latin typeface="Cambria"/>
              </a:rPr>
            </a:br>
            <a:r>
              <a:rPr lang="en-US" sz="2800" b="1">
                <a:latin typeface="Cambria"/>
                <a:ea typeface="Cambria"/>
              </a:rPr>
              <a:t>March 12, 2024</a:t>
            </a:r>
            <a:endParaRPr lang="en-US" sz="28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1</a:t>
            </a:fld>
            <a:endParaRPr lang="en-US"/>
          </a:p>
        </p:txBody>
      </p:sp>
    </p:spTree>
    <p:extLst>
      <p:ext uri="{BB962C8B-B14F-4D97-AF65-F5344CB8AC3E}">
        <p14:creationId xmlns:p14="http://schemas.microsoft.com/office/powerpoint/2010/main" val="420539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A9DF-0FE9-984E-5D6A-0E195EBF490C}"/>
              </a:ext>
            </a:extLst>
          </p:cNvPr>
          <p:cNvSpPr>
            <a:spLocks noGrp="1"/>
          </p:cNvSpPr>
          <p:nvPr>
            <p:ph type="title"/>
          </p:nvPr>
        </p:nvSpPr>
        <p:spPr>
          <a:xfrm>
            <a:off x="838200" y="255034"/>
            <a:ext cx="10515600" cy="687610"/>
          </a:xfrm>
        </p:spPr>
        <p:txBody>
          <a:bodyPr>
            <a:noAutofit/>
          </a:bodyPr>
          <a:lstStyle/>
          <a:p>
            <a:r>
              <a:rPr lang="en-US" sz="4900" b="1">
                <a:latin typeface="Cambria"/>
                <a:ea typeface="Cambria"/>
                <a:cs typeface="Calibri Light"/>
              </a:rPr>
              <a:t>Overall Progress</a:t>
            </a:r>
          </a:p>
        </p:txBody>
      </p:sp>
      <p:sp>
        <p:nvSpPr>
          <p:cNvPr id="3" name="Content Placeholder 2">
            <a:extLst>
              <a:ext uri="{FF2B5EF4-FFF2-40B4-BE49-F238E27FC236}">
                <a16:creationId xmlns:a16="http://schemas.microsoft.com/office/drawing/2014/main" id="{6136A2F9-2F10-9FB5-C066-063B76F229CB}"/>
              </a:ext>
            </a:extLst>
          </p:cNvPr>
          <p:cNvSpPr>
            <a:spLocks noGrp="1"/>
          </p:cNvSpPr>
          <p:nvPr>
            <p:ph idx="1"/>
          </p:nvPr>
        </p:nvSpPr>
        <p:spPr>
          <a:xfrm>
            <a:off x="838200" y="985678"/>
            <a:ext cx="10505017" cy="5367274"/>
          </a:xfrm>
        </p:spPr>
        <p:txBody>
          <a:bodyPr vert="horz" lIns="91440" tIns="45720" rIns="91440" bIns="45720" rtlCol="0" anchor="t">
            <a:normAutofit fontScale="92500"/>
          </a:bodyPr>
          <a:lstStyle/>
          <a:p>
            <a:r>
              <a:rPr lang="en-US" sz="2400">
                <a:latin typeface="Cambria"/>
                <a:ea typeface="Cambria"/>
                <a:cs typeface="Calibri"/>
              </a:rPr>
              <a:t>Monthly newsletter and timeline posted on our project website; next update will be posted at the end of March 2024.</a:t>
            </a:r>
            <a:endParaRPr lang="en-US" sz="2400">
              <a:latin typeface="Calibri"/>
              <a:ea typeface="Calibri"/>
              <a:cs typeface="Calibri"/>
            </a:endParaRPr>
          </a:p>
          <a:p>
            <a:r>
              <a:rPr lang="en-US" sz="2400">
                <a:latin typeface="Cambria"/>
                <a:ea typeface="Cambria"/>
                <a:cs typeface="Calibri"/>
              </a:rPr>
              <a:t>Planning Methods Workshop for June 2024. First round of invites were sent out.</a:t>
            </a:r>
            <a:endParaRPr lang="en-US" sz="2400">
              <a:latin typeface="Cambria"/>
              <a:ea typeface="Calibri"/>
              <a:cs typeface="Calibri"/>
            </a:endParaRPr>
          </a:p>
          <a:p>
            <a:r>
              <a:rPr lang="en-US" sz="2400">
                <a:latin typeface="Cambria"/>
                <a:ea typeface="Cambria"/>
                <a:cs typeface="Calibri"/>
              </a:rPr>
              <a:t>Scheduled Continuing Medical Education Event with Children's Hospital for Pediatric &amp; OBGYN Providers</a:t>
            </a:r>
          </a:p>
          <a:p>
            <a:r>
              <a:rPr lang="en-US" sz="2400">
                <a:latin typeface="Cambria"/>
                <a:ea typeface="Cambria"/>
                <a:cs typeface="Calibri"/>
              </a:rPr>
              <a:t>Working with the Department of Psychiatry on provider educational activities</a:t>
            </a:r>
            <a:endParaRPr lang="en-US" sz="2400">
              <a:latin typeface="Cambria"/>
              <a:ea typeface="Calibri"/>
              <a:cs typeface="Calibri"/>
            </a:endParaRPr>
          </a:p>
          <a:p>
            <a:r>
              <a:rPr lang="en-US" sz="2400">
                <a:latin typeface="Cambria"/>
                <a:ea typeface="Cambria"/>
                <a:cs typeface="Calibri"/>
              </a:rPr>
              <a:t>Reports under development</a:t>
            </a:r>
          </a:p>
          <a:p>
            <a:pPr lvl="2"/>
            <a:r>
              <a:rPr lang="en-US" sz="2400">
                <a:latin typeface="Cambria"/>
                <a:ea typeface="Cambria"/>
                <a:cs typeface="Calibri"/>
              </a:rPr>
              <a:t>Mass-Media Behavioral Interventions</a:t>
            </a:r>
            <a:endParaRPr lang="en-US" sz="2400">
              <a:latin typeface="Cambria"/>
              <a:ea typeface="Calibri" panose="020F0502020204030204"/>
              <a:cs typeface="Calibri"/>
            </a:endParaRPr>
          </a:p>
          <a:p>
            <a:pPr lvl="2"/>
            <a:r>
              <a:rPr lang="en-US" sz="2400">
                <a:latin typeface="Cambria"/>
                <a:ea typeface="Cambria"/>
                <a:cs typeface="Calibri"/>
              </a:rPr>
              <a:t>Modern Modalities in Behavioral Interventions</a:t>
            </a:r>
            <a:endParaRPr lang="en-US" sz="2400">
              <a:latin typeface="Cambria"/>
              <a:ea typeface="Calibri" panose="020F0502020204030204"/>
              <a:cs typeface="Calibri"/>
            </a:endParaRPr>
          </a:p>
          <a:p>
            <a:pPr lvl="2"/>
            <a:r>
              <a:rPr lang="en-US" sz="2400">
                <a:latin typeface="Cambria"/>
                <a:ea typeface="Cambria"/>
                <a:cs typeface="Calibri"/>
              </a:rPr>
              <a:t>Mental Health Systematic Review</a:t>
            </a:r>
            <a:endParaRPr lang="en-US" sz="2400">
              <a:latin typeface="Cambria"/>
              <a:ea typeface="Calibri" panose="020F0502020204030204"/>
              <a:cs typeface="Calibri"/>
            </a:endParaRPr>
          </a:p>
          <a:p>
            <a:pPr lvl="2"/>
            <a:r>
              <a:rPr lang="en-US" sz="2400">
                <a:latin typeface="Cambria"/>
                <a:ea typeface="Cambria"/>
                <a:cs typeface="Calibri"/>
              </a:rPr>
              <a:t>Respiratory Review</a:t>
            </a:r>
          </a:p>
          <a:p>
            <a:pPr lvl="2"/>
            <a:r>
              <a:rPr lang="en-US" sz="2400">
                <a:latin typeface="Cambria"/>
                <a:ea typeface="Cambria"/>
                <a:cs typeface="Calibri"/>
              </a:rPr>
              <a:t>Policy Translation</a:t>
            </a:r>
          </a:p>
          <a:p>
            <a:pPr lvl="2"/>
            <a:r>
              <a:rPr lang="en-US" sz="2400">
                <a:latin typeface="Cambria"/>
                <a:ea typeface="Cambria"/>
                <a:cs typeface="Calibri"/>
              </a:rPr>
              <a:t>Funding Bias</a:t>
            </a:r>
          </a:p>
          <a:p>
            <a:r>
              <a:rPr lang="en-US" sz="2400">
                <a:latin typeface="Cambria"/>
                <a:ea typeface="Cambria"/>
                <a:cs typeface="Calibri"/>
              </a:rPr>
              <a:t>Educational Campaign</a:t>
            </a:r>
          </a:p>
          <a:p>
            <a:pPr lvl="1"/>
            <a:endParaRPr lang="en-US">
              <a:latin typeface="Cambria"/>
              <a:ea typeface="Cambria"/>
              <a:cs typeface="Calibri"/>
            </a:endParaRPr>
          </a:p>
          <a:p>
            <a:endParaRPr lang="en-US">
              <a:latin typeface="Cambria"/>
              <a:ea typeface="Cambria"/>
              <a:cs typeface="Calibri"/>
            </a:endParaRPr>
          </a:p>
        </p:txBody>
      </p:sp>
      <p:sp>
        <p:nvSpPr>
          <p:cNvPr id="4" name="Slide Number Placeholder 3">
            <a:extLst>
              <a:ext uri="{FF2B5EF4-FFF2-40B4-BE49-F238E27FC236}">
                <a16:creationId xmlns:a16="http://schemas.microsoft.com/office/drawing/2014/main" id="{77D4DF25-65F6-B1D6-80F3-D06FFF26F798}"/>
              </a:ext>
            </a:extLst>
          </p:cNvPr>
          <p:cNvSpPr>
            <a:spLocks noGrp="1"/>
          </p:cNvSpPr>
          <p:nvPr>
            <p:ph type="sldNum" sz="quarter" idx="12"/>
          </p:nvPr>
        </p:nvSpPr>
        <p:spPr/>
        <p:txBody>
          <a:bodyPr/>
          <a:lstStyle/>
          <a:p>
            <a:fld id="{2432D555-7F8B-4DFE-B2CE-7869C7B83187}" type="slidenum">
              <a:rPr lang="en-US" smtClean="0"/>
              <a:t>10</a:t>
            </a:fld>
            <a:endParaRPr lang="en-US"/>
          </a:p>
        </p:txBody>
      </p:sp>
    </p:spTree>
    <p:extLst>
      <p:ext uri="{BB962C8B-B14F-4D97-AF65-F5344CB8AC3E}">
        <p14:creationId xmlns:p14="http://schemas.microsoft.com/office/powerpoint/2010/main" val="404477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report&#10;&#10;Description automatically generated">
            <a:extLst>
              <a:ext uri="{FF2B5EF4-FFF2-40B4-BE49-F238E27FC236}">
                <a16:creationId xmlns:a16="http://schemas.microsoft.com/office/drawing/2014/main" id="{4073080B-7563-AA13-F495-2CA6C50FB510}"/>
              </a:ext>
            </a:extLst>
          </p:cNvPr>
          <p:cNvPicPr>
            <a:picLocks noGrp="1" noChangeAspect="1"/>
          </p:cNvPicPr>
          <p:nvPr>
            <p:ph idx="1"/>
          </p:nvPr>
        </p:nvPicPr>
        <p:blipFill>
          <a:blip r:embed="rId2"/>
          <a:stretch>
            <a:fillRect/>
          </a:stretch>
        </p:blipFill>
        <p:spPr>
          <a:xfrm>
            <a:off x="350133" y="959422"/>
            <a:ext cx="4270640" cy="5549696"/>
          </a:xfrm>
          <a:ln>
            <a:solidFill>
              <a:schemeClr val="tx1"/>
            </a:solidFill>
          </a:ln>
        </p:spPr>
      </p:pic>
      <p:sp>
        <p:nvSpPr>
          <p:cNvPr id="4" name="Slide Number Placeholder 3">
            <a:extLst>
              <a:ext uri="{FF2B5EF4-FFF2-40B4-BE49-F238E27FC236}">
                <a16:creationId xmlns:a16="http://schemas.microsoft.com/office/drawing/2014/main" id="{27C09DD8-9892-0125-3277-C6C6296B7C78}"/>
              </a:ext>
            </a:extLst>
          </p:cNvPr>
          <p:cNvSpPr>
            <a:spLocks noGrp="1"/>
          </p:cNvSpPr>
          <p:nvPr>
            <p:ph type="sldNum" sz="quarter" idx="12"/>
          </p:nvPr>
        </p:nvSpPr>
        <p:spPr/>
        <p:txBody>
          <a:bodyPr/>
          <a:lstStyle/>
          <a:p>
            <a:fld id="{2432D555-7F8B-4DFE-B2CE-7869C7B83187}" type="slidenum">
              <a:rPr lang="en-US" smtClean="0"/>
              <a:t>11</a:t>
            </a:fld>
            <a:endParaRPr lang="en-US"/>
          </a:p>
        </p:txBody>
      </p:sp>
      <p:pic>
        <p:nvPicPr>
          <p:cNvPr id="6" name="Picture 5" descr="A screen shot of a web page&#10;&#10;Description automatically generated">
            <a:extLst>
              <a:ext uri="{FF2B5EF4-FFF2-40B4-BE49-F238E27FC236}">
                <a16:creationId xmlns:a16="http://schemas.microsoft.com/office/drawing/2014/main" id="{A24389AB-094D-AFF6-CFBD-ACBA75F19798}"/>
              </a:ext>
            </a:extLst>
          </p:cNvPr>
          <p:cNvPicPr>
            <a:picLocks noChangeAspect="1"/>
          </p:cNvPicPr>
          <p:nvPr/>
        </p:nvPicPr>
        <p:blipFill>
          <a:blip r:embed="rId3"/>
          <a:stretch>
            <a:fillRect/>
          </a:stretch>
        </p:blipFill>
        <p:spPr>
          <a:xfrm>
            <a:off x="4767246" y="964711"/>
            <a:ext cx="4302808" cy="5548925"/>
          </a:xfrm>
          <a:prstGeom prst="rect">
            <a:avLst/>
          </a:prstGeom>
          <a:ln>
            <a:solidFill>
              <a:schemeClr val="tx1"/>
            </a:solidFill>
          </a:ln>
        </p:spPr>
      </p:pic>
      <p:sp>
        <p:nvSpPr>
          <p:cNvPr id="2" name="Title 1">
            <a:extLst>
              <a:ext uri="{FF2B5EF4-FFF2-40B4-BE49-F238E27FC236}">
                <a16:creationId xmlns:a16="http://schemas.microsoft.com/office/drawing/2014/main" id="{D77FF14D-A93A-3B75-499C-36F96FACA22E}"/>
              </a:ext>
            </a:extLst>
          </p:cNvPr>
          <p:cNvSpPr>
            <a:spLocks noGrp="1"/>
          </p:cNvSpPr>
          <p:nvPr>
            <p:ph type="title"/>
          </p:nvPr>
        </p:nvSpPr>
        <p:spPr>
          <a:xfrm>
            <a:off x="268328" y="120893"/>
            <a:ext cx="7598670" cy="739409"/>
          </a:xfrm>
        </p:spPr>
        <p:txBody>
          <a:bodyPr>
            <a:normAutofit fontScale="90000"/>
          </a:bodyPr>
          <a:lstStyle/>
          <a:p>
            <a:pPr algn="ctr"/>
            <a:r>
              <a:rPr lang="en-US" b="1" u="sng">
                <a:latin typeface="Cambria"/>
                <a:ea typeface="Calibri Light"/>
                <a:cs typeface="Calibri Light"/>
              </a:rPr>
              <a:t>Monthly Newsletter &amp; Timeline </a:t>
            </a:r>
            <a:endParaRPr lang="en-US" u="sng">
              <a:latin typeface="Cambria"/>
              <a:ea typeface="Calibri Light"/>
              <a:cs typeface="Calibri Light"/>
            </a:endParaRPr>
          </a:p>
        </p:txBody>
      </p:sp>
      <p:pic>
        <p:nvPicPr>
          <p:cNvPr id="7" name="Picture 6" descr="A timeline of a company&#10;&#10;Description automatically generated">
            <a:extLst>
              <a:ext uri="{FF2B5EF4-FFF2-40B4-BE49-F238E27FC236}">
                <a16:creationId xmlns:a16="http://schemas.microsoft.com/office/drawing/2014/main" id="{36C6D83A-C3C7-F5A7-1973-D77880BADE6A}"/>
              </a:ext>
            </a:extLst>
          </p:cNvPr>
          <p:cNvPicPr>
            <a:picLocks noChangeAspect="1"/>
          </p:cNvPicPr>
          <p:nvPr/>
        </p:nvPicPr>
        <p:blipFill>
          <a:blip r:embed="rId4"/>
          <a:stretch>
            <a:fillRect/>
          </a:stretch>
        </p:blipFill>
        <p:spPr>
          <a:xfrm>
            <a:off x="9263303" y="48031"/>
            <a:ext cx="2709256" cy="6761121"/>
          </a:xfrm>
          <a:prstGeom prst="rect">
            <a:avLst/>
          </a:prstGeom>
          <a:ln>
            <a:solidFill>
              <a:schemeClr val="tx1"/>
            </a:solidFill>
          </a:ln>
        </p:spPr>
      </p:pic>
    </p:spTree>
    <p:extLst>
      <p:ext uri="{BB962C8B-B14F-4D97-AF65-F5344CB8AC3E}">
        <p14:creationId xmlns:p14="http://schemas.microsoft.com/office/powerpoint/2010/main" val="415505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0A06B-4E2B-F72F-9A8C-5E2775B0AC18}"/>
              </a:ext>
            </a:extLst>
          </p:cNvPr>
          <p:cNvSpPr>
            <a:spLocks noGrp="1"/>
          </p:cNvSpPr>
          <p:nvPr>
            <p:ph type="title"/>
          </p:nvPr>
        </p:nvSpPr>
        <p:spPr>
          <a:xfrm>
            <a:off x="2232588" y="398798"/>
            <a:ext cx="7650875" cy="1053228"/>
          </a:xfrm>
        </p:spPr>
        <p:txBody>
          <a:bodyPr>
            <a:normAutofit fontScale="90000"/>
          </a:bodyPr>
          <a:lstStyle/>
          <a:p>
            <a:pPr algn="ctr"/>
            <a:r>
              <a:rPr lang="en-US" b="1">
                <a:latin typeface="Cambria"/>
                <a:ea typeface="Cambria"/>
                <a:cs typeface="Calibri Light"/>
              </a:rPr>
              <a:t>Advancing Methods Workshop in Cannabis Research</a:t>
            </a:r>
            <a:endParaRPr lang="en-US" b="1">
              <a:latin typeface="Cambria"/>
              <a:ea typeface="Cambria"/>
            </a:endParaRPr>
          </a:p>
        </p:txBody>
      </p:sp>
      <p:sp>
        <p:nvSpPr>
          <p:cNvPr id="3" name="Content Placeholder 2">
            <a:extLst>
              <a:ext uri="{FF2B5EF4-FFF2-40B4-BE49-F238E27FC236}">
                <a16:creationId xmlns:a16="http://schemas.microsoft.com/office/drawing/2014/main" id="{9CDADFFE-8C6E-AA85-E10C-DAC156F639C9}"/>
              </a:ext>
            </a:extLst>
          </p:cNvPr>
          <p:cNvSpPr>
            <a:spLocks noGrp="1"/>
          </p:cNvSpPr>
          <p:nvPr>
            <p:ph idx="1"/>
          </p:nvPr>
        </p:nvSpPr>
        <p:spPr>
          <a:xfrm>
            <a:off x="1184563" y="1822256"/>
            <a:ext cx="9488055" cy="4522982"/>
          </a:xfrm>
        </p:spPr>
        <p:txBody>
          <a:bodyPr vert="horz" lIns="91440" tIns="45720" rIns="91440" bIns="45720" rtlCol="0" anchor="t">
            <a:normAutofit/>
          </a:bodyPr>
          <a:lstStyle/>
          <a:p>
            <a:r>
              <a:rPr lang="en-US" sz="2000" b="1">
                <a:latin typeface="Cambria"/>
                <a:ea typeface="Cambria"/>
                <a:cs typeface="Calibri"/>
              </a:rPr>
              <a:t>Who: </a:t>
            </a:r>
            <a:r>
              <a:rPr lang="en-US" sz="2000">
                <a:latin typeface="Cambria"/>
                <a:ea typeface="Cambria"/>
                <a:cs typeface="Calibri"/>
              </a:rPr>
              <a:t>Planning committee sent out invitations on the first of March</a:t>
            </a:r>
          </a:p>
          <a:p>
            <a:pPr lvl="1">
              <a:buFont typeface="Courier New" panose="020B0604020202020204" pitchFamily="34" charset="0"/>
              <a:buChar char="o"/>
            </a:pPr>
            <a:r>
              <a:rPr lang="en-US" sz="2000">
                <a:latin typeface="Cambria"/>
                <a:ea typeface="Cambria"/>
                <a:cs typeface="Calibri"/>
              </a:rPr>
              <a:t>Areas of Expertise: Surveillance, Policy, Clinical Toxicology, Industry Expert, Research Methodology, Psychiatry, Pharmacology, RAND, Biomarkers, &amp; Field Research</a:t>
            </a:r>
          </a:p>
          <a:p>
            <a:r>
              <a:rPr lang="en-US" sz="2000" b="1">
                <a:latin typeface="Cambria"/>
                <a:ea typeface="Cambria"/>
                <a:cs typeface="Calibri"/>
              </a:rPr>
              <a:t>What: </a:t>
            </a:r>
            <a:r>
              <a:rPr lang="en-US" sz="2000">
                <a:latin typeface="Cambria"/>
                <a:ea typeface="Cambria"/>
                <a:cs typeface="Calibri"/>
              </a:rPr>
              <a:t>Two day workshop to develop a draft report</a:t>
            </a:r>
            <a:endParaRPr lang="en-US" sz="2000">
              <a:latin typeface="Calibri"/>
              <a:ea typeface="Calibri"/>
              <a:cs typeface="Calibri"/>
            </a:endParaRPr>
          </a:p>
          <a:p>
            <a:r>
              <a:rPr lang="en-US" sz="2000" b="1">
                <a:latin typeface="Cambria"/>
                <a:ea typeface="Cambria"/>
                <a:cs typeface="Calibri"/>
              </a:rPr>
              <a:t>When: </a:t>
            </a:r>
            <a:r>
              <a:rPr lang="en-US" sz="2000">
                <a:latin typeface="Cambria"/>
                <a:ea typeface="Cambria"/>
                <a:cs typeface="Calibri"/>
              </a:rPr>
              <a:t>June 2024, poll was sent to finalize date with attendees.</a:t>
            </a:r>
            <a:endParaRPr lang="en-US" sz="2000">
              <a:latin typeface="Cambria"/>
              <a:ea typeface="Calibri"/>
              <a:cs typeface="Calibri"/>
            </a:endParaRPr>
          </a:p>
          <a:p>
            <a:r>
              <a:rPr lang="en-US" sz="2000" b="1">
                <a:latin typeface="Cambria"/>
                <a:ea typeface="Cambria"/>
                <a:cs typeface="Calibri"/>
              </a:rPr>
              <a:t>Where:</a:t>
            </a:r>
            <a:r>
              <a:rPr lang="en-US" sz="2000">
                <a:latin typeface="Cambria"/>
                <a:ea typeface="Cambria"/>
                <a:cs typeface="Calibri"/>
              </a:rPr>
              <a:t> Boulder, CO</a:t>
            </a:r>
            <a:endParaRPr lang="en-US" sz="2000">
              <a:latin typeface="Cambria"/>
              <a:ea typeface="Calibri"/>
              <a:cs typeface="Calibri"/>
            </a:endParaRPr>
          </a:p>
          <a:p>
            <a:r>
              <a:rPr lang="en-US" sz="2000" b="1">
                <a:latin typeface="Cambria"/>
                <a:ea typeface="Cambria"/>
                <a:cs typeface="Calibri"/>
              </a:rPr>
              <a:t>Why:</a:t>
            </a:r>
            <a:r>
              <a:rPr lang="en-US" sz="2000">
                <a:latin typeface="Cambria"/>
                <a:ea typeface="Cambria"/>
                <a:cs typeface="Calibri"/>
              </a:rPr>
              <a:t> </a:t>
            </a:r>
            <a:r>
              <a:rPr lang="en-US" sz="2000">
                <a:latin typeface="Cambria"/>
                <a:ea typeface="Calibri"/>
                <a:cs typeface="Calibri"/>
              </a:rPr>
              <a:t>Responding to the need for stronger research, (We) are hosting a meeting to advance methods in cannabis research. The aim of the meeting is to develop recommendations to improve the standardization, generalizability and methodological rigor of the science.</a:t>
            </a:r>
          </a:p>
          <a:p>
            <a:endParaRPr lang="en-US" sz="2000">
              <a:latin typeface="Cambria"/>
              <a:ea typeface="Cambria"/>
              <a:cs typeface="Calibri"/>
            </a:endParaRPr>
          </a:p>
          <a:p>
            <a:endParaRPr lang="en-US" sz="2000">
              <a:latin typeface="Cambria"/>
              <a:ea typeface="Cambria"/>
              <a:cs typeface="Calibri"/>
            </a:endParaRPr>
          </a:p>
        </p:txBody>
      </p:sp>
      <p:sp>
        <p:nvSpPr>
          <p:cNvPr id="4" name="Slide Number Placeholder 3">
            <a:extLst>
              <a:ext uri="{FF2B5EF4-FFF2-40B4-BE49-F238E27FC236}">
                <a16:creationId xmlns:a16="http://schemas.microsoft.com/office/drawing/2014/main" id="{756356CC-820A-464A-D306-2814548EC8B5}"/>
              </a:ext>
            </a:extLst>
          </p:cNvPr>
          <p:cNvSpPr>
            <a:spLocks noGrp="1"/>
          </p:cNvSpPr>
          <p:nvPr>
            <p:ph type="sldNum" sz="quarter" idx="12"/>
          </p:nvPr>
        </p:nvSpPr>
        <p:spPr/>
        <p:txBody>
          <a:bodyPr/>
          <a:lstStyle/>
          <a:p>
            <a:fld id="{2432D555-7F8B-4DFE-B2CE-7869C7B83187}" type="slidenum">
              <a:rPr lang="en-US" smtClean="0"/>
              <a:t>12</a:t>
            </a:fld>
            <a:endParaRPr lang="en-US"/>
          </a:p>
        </p:txBody>
      </p:sp>
    </p:spTree>
    <p:extLst>
      <p:ext uri="{BB962C8B-B14F-4D97-AF65-F5344CB8AC3E}">
        <p14:creationId xmlns:p14="http://schemas.microsoft.com/office/powerpoint/2010/main" val="252658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F6EE-64D2-10CF-8462-38C986ECECD1}"/>
              </a:ext>
            </a:extLst>
          </p:cNvPr>
          <p:cNvSpPr>
            <a:spLocks noGrp="1"/>
          </p:cNvSpPr>
          <p:nvPr>
            <p:ph type="title"/>
          </p:nvPr>
        </p:nvSpPr>
        <p:spPr>
          <a:xfrm>
            <a:off x="838200" y="269875"/>
            <a:ext cx="10515600" cy="1325563"/>
          </a:xfrm>
        </p:spPr>
        <p:txBody>
          <a:bodyPr/>
          <a:lstStyle/>
          <a:p>
            <a:r>
              <a:rPr lang="en-US" b="1">
                <a:latin typeface="Cambria"/>
                <a:ea typeface="Cambria"/>
                <a:cs typeface="Calibri Light"/>
              </a:rPr>
              <a:t>Continuing Medical Education for Pediatric &amp; OBGYN Providers</a:t>
            </a:r>
            <a:endParaRPr lang="en-US">
              <a:latin typeface="Cambria"/>
              <a:ea typeface="Cambria"/>
            </a:endParaRPr>
          </a:p>
        </p:txBody>
      </p:sp>
      <p:sp>
        <p:nvSpPr>
          <p:cNvPr id="3" name="Content Placeholder 2">
            <a:extLst>
              <a:ext uri="{FF2B5EF4-FFF2-40B4-BE49-F238E27FC236}">
                <a16:creationId xmlns:a16="http://schemas.microsoft.com/office/drawing/2014/main" id="{BA276B66-ABDD-507D-790B-343624222DAA}"/>
              </a:ext>
            </a:extLst>
          </p:cNvPr>
          <p:cNvSpPr>
            <a:spLocks noGrp="1"/>
          </p:cNvSpPr>
          <p:nvPr>
            <p:ph idx="1"/>
          </p:nvPr>
        </p:nvSpPr>
        <p:spPr>
          <a:xfrm>
            <a:off x="873642" y="1959224"/>
            <a:ext cx="7744691" cy="4086949"/>
          </a:xfrm>
        </p:spPr>
        <p:txBody>
          <a:bodyPr vert="horz" lIns="91440" tIns="45720" rIns="91440" bIns="45720" rtlCol="0" anchor="t">
            <a:normAutofit/>
          </a:bodyPr>
          <a:lstStyle/>
          <a:p>
            <a:r>
              <a:rPr lang="en-US">
                <a:latin typeface="Cambria"/>
                <a:ea typeface="Cambria"/>
                <a:cs typeface="Calibri"/>
              </a:rPr>
              <a:t>Topics to be discussed: </a:t>
            </a:r>
            <a:endParaRPr lang="en-US"/>
          </a:p>
          <a:p>
            <a:pPr lvl="1">
              <a:buFont typeface="Courier New" panose="020B0604020202020204" pitchFamily="34" charset="0"/>
              <a:buChar char="o"/>
            </a:pPr>
            <a:r>
              <a:rPr lang="en-US">
                <a:latin typeface="Cambria"/>
                <a:ea typeface="Cambria"/>
                <a:cs typeface="Calibri"/>
              </a:rPr>
              <a:t>Background of cannabis pharmacology, current marketing landscape, risk communication, evidence on health impacts of high concentration cannabis</a:t>
            </a:r>
          </a:p>
          <a:p>
            <a:pPr marL="457200" lvl="1" indent="0">
              <a:buNone/>
            </a:pPr>
            <a:endParaRPr lang="en-US">
              <a:latin typeface="Cambria"/>
              <a:ea typeface="Cambria"/>
              <a:cs typeface="Calibri"/>
            </a:endParaRPr>
          </a:p>
          <a:p>
            <a:r>
              <a:rPr lang="en-US">
                <a:latin typeface="Cambria"/>
                <a:ea typeface="Cambria"/>
                <a:cs typeface="Calibri"/>
              </a:rPr>
              <a:t>May 15, 2024, at Nighthorse Campbell – Shore Family Forum, Anschutz Medical Campus</a:t>
            </a:r>
          </a:p>
          <a:p>
            <a:endParaRPr lang="en-US">
              <a:latin typeface="Cambria"/>
              <a:ea typeface="Cambria"/>
              <a:cs typeface="Calibri"/>
            </a:endParaRPr>
          </a:p>
          <a:p>
            <a:r>
              <a:rPr lang="en-US">
                <a:latin typeface="Cambria"/>
                <a:ea typeface="Cambria"/>
                <a:cs typeface="Calibri"/>
              </a:rPr>
              <a:t>Basis for development of educational materials</a:t>
            </a:r>
          </a:p>
          <a:p>
            <a:endParaRPr lang="en-US">
              <a:latin typeface="Cambria"/>
              <a:ea typeface="Cambria"/>
              <a:cs typeface="Calibri"/>
            </a:endParaRPr>
          </a:p>
          <a:p>
            <a:endParaRPr lang="en-US" sz="2400">
              <a:latin typeface="Calibri"/>
              <a:ea typeface="Calibri"/>
              <a:cs typeface="+mn-lt"/>
            </a:endParaRPr>
          </a:p>
          <a:p>
            <a:endParaRPr lang="en-US" sz="2400">
              <a:latin typeface="Cambria"/>
              <a:ea typeface="Calibri"/>
              <a:cs typeface="Calibri"/>
            </a:endParaRPr>
          </a:p>
        </p:txBody>
      </p:sp>
      <p:sp>
        <p:nvSpPr>
          <p:cNvPr id="4" name="Slide Number Placeholder 3">
            <a:extLst>
              <a:ext uri="{FF2B5EF4-FFF2-40B4-BE49-F238E27FC236}">
                <a16:creationId xmlns:a16="http://schemas.microsoft.com/office/drawing/2014/main" id="{D8C4A852-6853-3A52-83EE-50E83204C22E}"/>
              </a:ext>
            </a:extLst>
          </p:cNvPr>
          <p:cNvSpPr>
            <a:spLocks noGrp="1"/>
          </p:cNvSpPr>
          <p:nvPr>
            <p:ph type="sldNum" sz="quarter" idx="12"/>
          </p:nvPr>
        </p:nvSpPr>
        <p:spPr/>
        <p:txBody>
          <a:bodyPr/>
          <a:lstStyle/>
          <a:p>
            <a:fld id="{2432D555-7F8B-4DFE-B2CE-7869C7B83187}" type="slidenum">
              <a:rPr lang="en-US" smtClean="0"/>
              <a:t>13</a:t>
            </a:fld>
            <a:endParaRPr lang="en-US"/>
          </a:p>
        </p:txBody>
      </p:sp>
      <p:pic>
        <p:nvPicPr>
          <p:cNvPr id="5" name="Picture 4" descr="A qr code on a white background&#10;&#10;Description automatically generated">
            <a:extLst>
              <a:ext uri="{FF2B5EF4-FFF2-40B4-BE49-F238E27FC236}">
                <a16:creationId xmlns:a16="http://schemas.microsoft.com/office/drawing/2014/main" id="{7A6E77AB-3F03-D415-1933-110033EEA1A4}"/>
              </a:ext>
            </a:extLst>
          </p:cNvPr>
          <p:cNvPicPr>
            <a:picLocks noChangeAspect="1"/>
          </p:cNvPicPr>
          <p:nvPr/>
        </p:nvPicPr>
        <p:blipFill rotWithShape="1">
          <a:blip r:embed="rId2"/>
          <a:srcRect l="1734" t="1775" r="1734"/>
          <a:stretch/>
        </p:blipFill>
        <p:spPr>
          <a:xfrm>
            <a:off x="9368655" y="1960082"/>
            <a:ext cx="1930880" cy="1917965"/>
          </a:xfrm>
          <a:prstGeom prst="rect">
            <a:avLst/>
          </a:prstGeom>
          <a:ln w="28575">
            <a:solidFill>
              <a:schemeClr val="tx1"/>
            </a:solidFill>
          </a:ln>
        </p:spPr>
      </p:pic>
      <p:sp>
        <p:nvSpPr>
          <p:cNvPr id="6" name="TextBox 5">
            <a:extLst>
              <a:ext uri="{FF2B5EF4-FFF2-40B4-BE49-F238E27FC236}">
                <a16:creationId xmlns:a16="http://schemas.microsoft.com/office/drawing/2014/main" id="{DD1333CB-349A-4760-14AF-3E06E1265033}"/>
              </a:ext>
            </a:extLst>
          </p:cNvPr>
          <p:cNvSpPr txBox="1"/>
          <p:nvPr/>
        </p:nvSpPr>
        <p:spPr>
          <a:xfrm>
            <a:off x="9165166" y="4116916"/>
            <a:ext cx="243416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ambria"/>
                <a:ea typeface="Calibri"/>
                <a:cs typeface="Calibri"/>
              </a:rPr>
              <a:t>Scan Here to Register: </a:t>
            </a:r>
            <a:endParaRPr lang="en-US" sz="1600" b="1">
              <a:latin typeface="Cambria"/>
              <a:ea typeface="Cambria"/>
              <a:cs typeface="Calibri"/>
            </a:endParaRPr>
          </a:p>
          <a:p>
            <a:pPr algn="ctr"/>
            <a:r>
              <a:rPr lang="en-US" sz="1600">
                <a:latin typeface="Cambria"/>
                <a:ea typeface="Cambria"/>
                <a:cs typeface="Calibri"/>
                <a:hlinkClick r:id="rId3"/>
              </a:rPr>
              <a:t>https://ce.childrenscolorado.org/content/cannabis-update-2024#group-tabs-node-course-default1</a:t>
            </a:r>
            <a:endParaRPr lang="en-US" sz="1600" b="1">
              <a:latin typeface="Cambria"/>
              <a:ea typeface="Cambria"/>
            </a:endParaRPr>
          </a:p>
        </p:txBody>
      </p:sp>
    </p:spTree>
    <p:extLst>
      <p:ext uri="{BB962C8B-B14F-4D97-AF65-F5344CB8AC3E}">
        <p14:creationId xmlns:p14="http://schemas.microsoft.com/office/powerpoint/2010/main" val="401194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4087-283A-6A22-8435-4606645F0E78}"/>
              </a:ext>
            </a:extLst>
          </p:cNvPr>
          <p:cNvSpPr>
            <a:spLocks noGrp="1"/>
          </p:cNvSpPr>
          <p:nvPr>
            <p:ph type="title"/>
          </p:nvPr>
        </p:nvSpPr>
        <p:spPr/>
        <p:txBody>
          <a:bodyPr>
            <a:normAutofit/>
          </a:bodyPr>
          <a:lstStyle/>
          <a:p>
            <a:r>
              <a:rPr lang="en-US" b="1">
                <a:latin typeface="Cambria"/>
                <a:ea typeface="Cambria"/>
                <a:cs typeface="Calibri Light"/>
              </a:rPr>
              <a:t>CU Department of Psychiatry</a:t>
            </a:r>
          </a:p>
        </p:txBody>
      </p:sp>
      <p:sp>
        <p:nvSpPr>
          <p:cNvPr id="3" name="Content Placeholder 2">
            <a:extLst>
              <a:ext uri="{FF2B5EF4-FFF2-40B4-BE49-F238E27FC236}">
                <a16:creationId xmlns:a16="http://schemas.microsoft.com/office/drawing/2014/main" id="{AF6E6382-A897-95E4-71E4-010F51AFC2C0}"/>
              </a:ext>
            </a:extLst>
          </p:cNvPr>
          <p:cNvSpPr>
            <a:spLocks noGrp="1"/>
          </p:cNvSpPr>
          <p:nvPr>
            <p:ph idx="1"/>
          </p:nvPr>
        </p:nvSpPr>
        <p:spPr/>
        <p:txBody>
          <a:bodyPr vert="horz" lIns="91440" tIns="45720" rIns="91440" bIns="45720" rtlCol="0" anchor="t">
            <a:normAutofit/>
          </a:bodyPr>
          <a:lstStyle/>
          <a:p>
            <a:pPr marL="457200" indent="-457200"/>
            <a:r>
              <a:rPr lang="en-US">
                <a:latin typeface="Cambria"/>
                <a:ea typeface="Cambria"/>
                <a:cs typeface="Calibri"/>
              </a:rPr>
              <a:t>Development of resources and trainings for mental health providers related to HCC</a:t>
            </a:r>
            <a:endParaRPr lang="en-US"/>
          </a:p>
          <a:p>
            <a:pPr marL="457200" indent="-457200"/>
            <a:endParaRPr lang="en-US">
              <a:latin typeface="Cambria"/>
              <a:ea typeface="Calibri"/>
              <a:cs typeface="Calibri"/>
            </a:endParaRPr>
          </a:p>
          <a:p>
            <a:pPr marL="457200" indent="-457200"/>
            <a:r>
              <a:rPr lang="en-US">
                <a:latin typeface="Cambria"/>
                <a:ea typeface="Calibri"/>
                <a:cs typeface="Calibri"/>
              </a:rPr>
              <a:t>CME Event for Mental Health Providers – Fiscal Year 2025</a:t>
            </a:r>
            <a:endParaRPr lang="en-US">
              <a:ea typeface="Calibri"/>
              <a:cs typeface="Calibri"/>
            </a:endParaRPr>
          </a:p>
          <a:p>
            <a:pPr marL="457200" indent="-457200"/>
            <a:endParaRPr lang="en-US">
              <a:latin typeface="Cambria"/>
              <a:ea typeface="Calibri"/>
              <a:cs typeface="Calibri"/>
            </a:endParaRPr>
          </a:p>
          <a:p>
            <a:pPr marL="457200" indent="-457200"/>
            <a:r>
              <a:rPr lang="en-US">
                <a:latin typeface="Cambria"/>
                <a:ea typeface="Calibri"/>
                <a:cs typeface="Calibri"/>
              </a:rPr>
              <a:t>Potential partnership with the communication and education campaign</a:t>
            </a:r>
          </a:p>
          <a:p>
            <a:pPr marL="914400" lvl="1">
              <a:buFont typeface="Courier New" panose="020B0604020202020204" pitchFamily="34" charset="0"/>
              <a:buChar char="o"/>
            </a:pPr>
            <a:r>
              <a:rPr lang="en-US">
                <a:latin typeface="Cambria"/>
                <a:ea typeface="Calibri"/>
                <a:cs typeface="Calibri"/>
              </a:rPr>
              <a:t>Outreach to K-12 educators</a:t>
            </a:r>
          </a:p>
          <a:p>
            <a:pPr marL="457200" indent="-457200"/>
            <a:endParaRPr lang="en-US">
              <a:latin typeface="Cambria"/>
              <a:ea typeface="Calibri"/>
              <a:cs typeface="Calibri"/>
            </a:endParaRPr>
          </a:p>
          <a:p>
            <a:pPr marL="457200" indent="-457200"/>
            <a:endParaRPr lang="en-US">
              <a:latin typeface="Cambria"/>
              <a:ea typeface="Calibri"/>
              <a:cs typeface="Calibri"/>
            </a:endParaRPr>
          </a:p>
          <a:p>
            <a:pPr marL="457200" indent="-457200"/>
            <a:endParaRPr lang="en-US">
              <a:latin typeface="Cambria"/>
              <a:ea typeface="Calibri"/>
              <a:cs typeface="Calibri"/>
            </a:endParaRPr>
          </a:p>
          <a:p>
            <a:pPr marL="457200" indent="-457200"/>
            <a:endParaRPr lang="en-US">
              <a:latin typeface="Cambria"/>
              <a:ea typeface="Calibri"/>
              <a:cs typeface="Calibri"/>
            </a:endParaRPr>
          </a:p>
        </p:txBody>
      </p:sp>
      <p:sp>
        <p:nvSpPr>
          <p:cNvPr id="4" name="Slide Number Placeholder 3">
            <a:extLst>
              <a:ext uri="{FF2B5EF4-FFF2-40B4-BE49-F238E27FC236}">
                <a16:creationId xmlns:a16="http://schemas.microsoft.com/office/drawing/2014/main" id="{D7116D28-BBB4-7DE8-1D06-9192A3020542}"/>
              </a:ext>
            </a:extLst>
          </p:cNvPr>
          <p:cNvSpPr>
            <a:spLocks noGrp="1"/>
          </p:cNvSpPr>
          <p:nvPr>
            <p:ph type="sldNum" sz="quarter" idx="12"/>
          </p:nvPr>
        </p:nvSpPr>
        <p:spPr/>
        <p:txBody>
          <a:bodyPr/>
          <a:lstStyle/>
          <a:p>
            <a:fld id="{2432D555-7F8B-4DFE-B2CE-7869C7B83187}" type="slidenum">
              <a:rPr lang="en-US" smtClean="0"/>
              <a:t>14</a:t>
            </a:fld>
            <a:endParaRPr lang="en-US"/>
          </a:p>
        </p:txBody>
      </p:sp>
    </p:spTree>
    <p:extLst>
      <p:ext uri="{BB962C8B-B14F-4D97-AF65-F5344CB8AC3E}">
        <p14:creationId xmlns:p14="http://schemas.microsoft.com/office/powerpoint/2010/main" val="297870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038" y="306077"/>
            <a:ext cx="11209468" cy="4846535"/>
          </a:xfrm>
        </p:spPr>
        <p:txBody>
          <a:bodyPr>
            <a:normAutofit/>
          </a:bodyPr>
          <a:lstStyle/>
          <a:p>
            <a:r>
              <a:rPr lang="en-US" sz="5400" b="1">
                <a:latin typeface="Cambria"/>
                <a:ea typeface="Cambria"/>
              </a:rPr>
              <a:t>Policy Approaches to High Concentration Cannabis and THC Concentrates</a:t>
            </a:r>
            <a:br>
              <a:rPr lang="en-US" sz="5600" b="1">
                <a:latin typeface="+mj-ea"/>
              </a:rPr>
            </a:br>
            <a:br>
              <a:rPr lang="en-US" sz="2700">
                <a:latin typeface="+mj-ea"/>
              </a:rPr>
            </a:br>
            <a:r>
              <a:rPr lang="en-US" sz="2700">
                <a:latin typeface="Cambria"/>
                <a:ea typeface="Cambria"/>
              </a:rPr>
              <a:t>Christopher E. Urbina, MD, MPH</a:t>
            </a:r>
            <a:br>
              <a:rPr lang="en-US" sz="2700">
                <a:latin typeface="Cambria"/>
                <a:ea typeface="Cambria"/>
              </a:rPr>
            </a:br>
            <a:r>
              <a:rPr lang="en-US" sz="2700">
                <a:latin typeface="Cambria"/>
                <a:ea typeface="Cambria"/>
              </a:rPr>
              <a:t>Chair, HB 21-1317 Scientific Review Council</a:t>
            </a:r>
            <a:br>
              <a:rPr lang="en-US" sz="2700">
                <a:latin typeface="Cambria"/>
                <a:ea typeface="Cambria"/>
              </a:rPr>
            </a:br>
            <a:br>
              <a:rPr lang="en-US" sz="2400">
                <a:latin typeface="Cambria"/>
                <a:ea typeface="Cambria"/>
              </a:rPr>
            </a:br>
            <a:r>
              <a:rPr lang="en-US" sz="2700">
                <a:latin typeface="Cambria"/>
                <a:ea typeface="Cambria"/>
                <a:cs typeface="Calibri"/>
              </a:rPr>
              <a:t>Jonathan Samet, MD, MS</a:t>
            </a:r>
            <a:br>
              <a:rPr lang="en-US" sz="2700">
                <a:latin typeface="Cambria"/>
                <a:ea typeface="Cambria"/>
                <a:cs typeface="Calibri"/>
              </a:rPr>
            </a:br>
            <a:r>
              <a:rPr lang="en-US" sz="2700">
                <a:latin typeface="Cambria"/>
                <a:ea typeface="Cambria"/>
                <a:cs typeface="Calibri"/>
              </a:rPr>
              <a:t>Professor &amp; Former Dean, Colorado School of Public Health</a:t>
            </a: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2D555-7F8B-4DFE-B2CE-7869C7B8318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67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1E44-773D-4882-38F8-2CAB1B524AC0}"/>
              </a:ext>
            </a:extLst>
          </p:cNvPr>
          <p:cNvSpPr>
            <a:spLocks noGrp="1"/>
          </p:cNvSpPr>
          <p:nvPr>
            <p:ph type="title"/>
          </p:nvPr>
        </p:nvSpPr>
        <p:spPr>
          <a:xfrm>
            <a:off x="838200" y="246063"/>
            <a:ext cx="10515600" cy="1325563"/>
          </a:xfrm>
        </p:spPr>
        <p:txBody>
          <a:bodyPr>
            <a:normAutofit/>
          </a:bodyPr>
          <a:lstStyle/>
          <a:p>
            <a:r>
              <a:rPr lang="en-US" sz="3600" b="1">
                <a:latin typeface="Cambria"/>
                <a:ea typeface="Calibri"/>
                <a:cs typeface="Calibri"/>
              </a:rPr>
              <a:t>Measures taken should have the following critical objectives:</a:t>
            </a:r>
            <a:endParaRPr lang="en-US" sz="3600" b="1">
              <a:latin typeface="Cambria"/>
              <a:ea typeface="Calibri Light"/>
              <a:cs typeface="Calibri Light"/>
            </a:endParaRPr>
          </a:p>
        </p:txBody>
      </p:sp>
      <p:sp>
        <p:nvSpPr>
          <p:cNvPr id="3" name="Content Placeholder 2">
            <a:extLst>
              <a:ext uri="{FF2B5EF4-FFF2-40B4-BE49-F238E27FC236}">
                <a16:creationId xmlns:a16="http://schemas.microsoft.com/office/drawing/2014/main" id="{9827977F-F83D-F573-ADB6-0AB3F56B8274}"/>
              </a:ext>
            </a:extLst>
          </p:cNvPr>
          <p:cNvSpPr>
            <a:spLocks noGrp="1"/>
          </p:cNvSpPr>
          <p:nvPr>
            <p:ph idx="1"/>
          </p:nvPr>
        </p:nvSpPr>
        <p:spPr>
          <a:xfrm>
            <a:off x="838200" y="1504157"/>
            <a:ext cx="10872787" cy="4672806"/>
          </a:xfrm>
        </p:spPr>
        <p:txBody>
          <a:bodyPr vert="horz" lIns="91440" tIns="45720" rIns="91440" bIns="45720" rtlCol="0" anchor="t">
            <a:noAutofit/>
          </a:bodyPr>
          <a:lstStyle/>
          <a:p>
            <a:r>
              <a:rPr lang="en-US" sz="2200">
                <a:latin typeface="Cambria"/>
                <a:ea typeface="+mn-lt"/>
                <a:cs typeface="+mn-lt"/>
              </a:rPr>
              <a:t>Protect the fetus, infants, and toddlers from any exposure to high concentration products. </a:t>
            </a:r>
            <a:endParaRPr lang="en-US" sz="2200">
              <a:latin typeface="Cambria"/>
              <a:ea typeface="Cambria"/>
            </a:endParaRPr>
          </a:p>
          <a:p>
            <a:r>
              <a:rPr lang="en-US" sz="2200">
                <a:latin typeface="Cambria"/>
                <a:ea typeface="+mn-lt"/>
                <a:cs typeface="+mn-lt"/>
              </a:rPr>
              <a:t>Limit contact of adolescents and young adults up to at least age 21 with high concentration products.</a:t>
            </a:r>
            <a:endParaRPr lang="en-US" sz="2200">
              <a:latin typeface="Cambria"/>
              <a:ea typeface="Cambria"/>
            </a:endParaRPr>
          </a:p>
          <a:p>
            <a:r>
              <a:rPr lang="en-US" sz="2200">
                <a:latin typeface="Cambria"/>
                <a:ea typeface="+mn-lt"/>
                <a:cs typeface="+mn-lt"/>
              </a:rPr>
              <a:t>Make certain that those individuals with mental health problems and their care providers are aware that high concentration products may pose a threat.</a:t>
            </a:r>
            <a:endParaRPr lang="en-US" sz="2200">
              <a:latin typeface="Cambria"/>
              <a:ea typeface="Cambria"/>
            </a:endParaRPr>
          </a:p>
          <a:p>
            <a:r>
              <a:rPr lang="en-US" sz="2200">
                <a:latin typeface="Cambria"/>
                <a:ea typeface="+mn-lt"/>
                <a:cs typeface="+mn-lt"/>
              </a:rPr>
              <a:t>Assure that users of high concentration products understand that health risks of these products are uncertain.</a:t>
            </a:r>
            <a:endParaRPr lang="en-US" sz="2200">
              <a:latin typeface="Cambria"/>
              <a:ea typeface="Cambria"/>
            </a:endParaRPr>
          </a:p>
          <a:p>
            <a:r>
              <a:rPr lang="en-US" sz="2200">
                <a:latin typeface="Cambria"/>
                <a:ea typeface="+mn-lt"/>
                <a:cs typeface="+mn-lt"/>
              </a:rPr>
              <a:t>Shift the distribution of sales towards lower concentrations generally while research continues to better characterize the effects of high concentration products.  </a:t>
            </a:r>
          </a:p>
          <a:p>
            <a:r>
              <a:rPr lang="en-US" sz="2200">
                <a:latin typeface="Cambria"/>
                <a:ea typeface="Cambria"/>
                <a:cs typeface="Times New Roman"/>
              </a:rPr>
              <a:t>Conduct real-time monitoring of the cannabis marketplace and consumption patterns of the various population groups of interest and evaluate potential impacts on health outcomes. </a:t>
            </a:r>
            <a:endParaRPr lang="en-US" sz="2200">
              <a:latin typeface="Cambria"/>
              <a:ea typeface="Cambria"/>
            </a:endParaRPr>
          </a:p>
        </p:txBody>
      </p:sp>
      <p:sp>
        <p:nvSpPr>
          <p:cNvPr id="4" name="Slide Number Placeholder 3">
            <a:extLst>
              <a:ext uri="{FF2B5EF4-FFF2-40B4-BE49-F238E27FC236}">
                <a16:creationId xmlns:a16="http://schemas.microsoft.com/office/drawing/2014/main" id="{1120444F-47A0-940E-0502-58132B92B887}"/>
              </a:ext>
            </a:extLst>
          </p:cNvPr>
          <p:cNvSpPr>
            <a:spLocks noGrp="1"/>
          </p:cNvSpPr>
          <p:nvPr>
            <p:ph type="sldNum" sz="quarter" idx="12"/>
          </p:nvPr>
        </p:nvSpPr>
        <p:spPr/>
        <p:txBody>
          <a:bodyPr/>
          <a:lstStyle/>
          <a:p>
            <a:fld id="{2432D555-7F8B-4DFE-B2CE-7869C7B83187}" type="slidenum">
              <a:rPr lang="en-US" smtClean="0"/>
              <a:t>16</a:t>
            </a:fld>
            <a:endParaRPr lang="en-US"/>
          </a:p>
        </p:txBody>
      </p:sp>
    </p:spTree>
    <p:extLst>
      <p:ext uri="{BB962C8B-B14F-4D97-AF65-F5344CB8AC3E}">
        <p14:creationId xmlns:p14="http://schemas.microsoft.com/office/powerpoint/2010/main" val="355525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064" y="609600"/>
            <a:ext cx="11209468" cy="4378163"/>
          </a:xfrm>
        </p:spPr>
        <p:txBody>
          <a:bodyPr>
            <a:normAutofit/>
          </a:bodyPr>
          <a:lstStyle/>
          <a:p>
            <a:r>
              <a:rPr lang="en-US" sz="5600" b="1">
                <a:latin typeface="Cambria"/>
                <a:ea typeface="Cambria"/>
              </a:rPr>
              <a:t>SRC Discussion on Policy Recommendations</a:t>
            </a:r>
            <a:br>
              <a:rPr lang="en-US" sz="5600" b="1">
                <a:latin typeface="Cambria"/>
                <a:ea typeface="Cambria"/>
              </a:rPr>
            </a:br>
            <a:br>
              <a:rPr lang="en-US" sz="2700">
                <a:latin typeface="+mj-ea"/>
              </a:rPr>
            </a:br>
            <a:r>
              <a:rPr lang="en-US" sz="2700">
                <a:latin typeface="Cambria"/>
                <a:ea typeface="Cambria"/>
                <a:cs typeface="Calibri"/>
              </a:rPr>
              <a:t>Christopher E. Urbina, MD, MPH</a:t>
            </a:r>
            <a:br>
              <a:rPr lang="en-US" sz="2700">
                <a:latin typeface="Cambria"/>
                <a:cs typeface="Calibri"/>
              </a:rPr>
            </a:br>
            <a:r>
              <a:rPr lang="en-US" sz="2700">
                <a:latin typeface="Cambria"/>
                <a:ea typeface="Cambria"/>
                <a:cs typeface="Calibri"/>
              </a:rPr>
              <a:t>Chair, HB 21-1317 Scientific Review Council</a:t>
            </a:r>
            <a:br>
              <a:rPr lang="en-US" sz="2700">
                <a:latin typeface="Cambria"/>
              </a:rPr>
            </a:br>
            <a:br>
              <a:rPr lang="en-US" sz="2700">
                <a:latin typeface="Cambria"/>
              </a:rPr>
            </a:br>
            <a:endParaRPr lang="en-US" sz="22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17</a:t>
            </a:fld>
            <a:endParaRPr lang="en-US"/>
          </a:p>
        </p:txBody>
      </p:sp>
    </p:spTree>
    <p:extLst>
      <p:ext uri="{BB962C8B-B14F-4D97-AF65-F5344CB8AC3E}">
        <p14:creationId xmlns:p14="http://schemas.microsoft.com/office/powerpoint/2010/main" val="86660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D654-FB02-C425-B822-00F7349368D2}"/>
              </a:ext>
            </a:extLst>
          </p:cNvPr>
          <p:cNvSpPr>
            <a:spLocks noGrp="1"/>
          </p:cNvSpPr>
          <p:nvPr>
            <p:ph type="title"/>
          </p:nvPr>
        </p:nvSpPr>
        <p:spPr>
          <a:xfrm>
            <a:off x="361951" y="523875"/>
            <a:ext cx="11457516" cy="849313"/>
          </a:xfrm>
        </p:spPr>
        <p:txBody>
          <a:bodyPr/>
          <a:lstStyle/>
          <a:p>
            <a:r>
              <a:rPr lang="en-US" b="1">
                <a:latin typeface="Cambria"/>
                <a:ea typeface="Calibri Light"/>
                <a:cs typeface="Calibri Light"/>
              </a:rPr>
              <a:t>SRC Discussion on Policy Recommendations</a:t>
            </a:r>
            <a:endParaRPr lang="en-US" b="1">
              <a:latin typeface="Cambria"/>
              <a:ea typeface="Cambria"/>
            </a:endParaRPr>
          </a:p>
        </p:txBody>
      </p:sp>
      <p:sp>
        <p:nvSpPr>
          <p:cNvPr id="3" name="Content Placeholder 2">
            <a:extLst>
              <a:ext uri="{FF2B5EF4-FFF2-40B4-BE49-F238E27FC236}">
                <a16:creationId xmlns:a16="http://schemas.microsoft.com/office/drawing/2014/main" id="{5CD8AA57-799A-4631-29DD-C7065F238147}"/>
              </a:ext>
            </a:extLst>
          </p:cNvPr>
          <p:cNvSpPr>
            <a:spLocks noGrp="1"/>
          </p:cNvSpPr>
          <p:nvPr>
            <p:ph idx="1"/>
          </p:nvPr>
        </p:nvSpPr>
        <p:spPr>
          <a:xfrm>
            <a:off x="838200" y="1698625"/>
            <a:ext cx="10515600" cy="4351338"/>
          </a:xfrm>
        </p:spPr>
        <p:txBody>
          <a:bodyPr vert="horz" lIns="91440" tIns="45720" rIns="91440" bIns="45720" rtlCol="0" anchor="t">
            <a:noAutofit/>
          </a:bodyPr>
          <a:lstStyle/>
          <a:p>
            <a:r>
              <a:rPr lang="en-US" sz="3200">
                <a:solidFill>
                  <a:srgbClr val="242424"/>
                </a:solidFill>
                <a:latin typeface="Cambria"/>
                <a:ea typeface="Calibri"/>
                <a:cs typeface="Segoe UI"/>
              </a:rPr>
              <a:t>Ask to the SRC:</a:t>
            </a:r>
            <a:endParaRPr lang="en-US" sz="3200">
              <a:solidFill>
                <a:srgbClr val="000000"/>
              </a:solidFill>
              <a:latin typeface="Cambria"/>
              <a:ea typeface="Calibri"/>
              <a:cs typeface="Calibri" panose="020F0502020204030204"/>
            </a:endParaRPr>
          </a:p>
          <a:p>
            <a:pPr lvl="1">
              <a:buFont typeface="Courier New" panose="020B0604020202020204" pitchFamily="34" charset="0"/>
              <a:buChar char="o"/>
            </a:pPr>
            <a:r>
              <a:rPr lang="en-US">
                <a:solidFill>
                  <a:srgbClr val="242424"/>
                </a:solidFill>
                <a:latin typeface="Cambria"/>
                <a:ea typeface="Calibri"/>
                <a:cs typeface="Segoe UI"/>
              </a:rPr>
              <a:t>Do (we) agree with High Concentration recommendations written in the Policy Paper with no prioritization or highlights?</a:t>
            </a:r>
            <a:endParaRPr lang="en-US">
              <a:latin typeface="Cambria"/>
              <a:ea typeface="Calibri"/>
              <a:cs typeface="Calibri" panose="020F0502020204030204"/>
            </a:endParaRPr>
          </a:p>
          <a:p>
            <a:endParaRPr lang="en-US" sz="3200">
              <a:latin typeface="Cambria"/>
              <a:ea typeface="Calibri"/>
              <a:cs typeface="Calibri" panose="020F0502020204030204"/>
            </a:endParaRPr>
          </a:p>
        </p:txBody>
      </p:sp>
      <p:sp>
        <p:nvSpPr>
          <p:cNvPr id="4" name="Slide Number Placeholder 3">
            <a:extLst>
              <a:ext uri="{FF2B5EF4-FFF2-40B4-BE49-F238E27FC236}">
                <a16:creationId xmlns:a16="http://schemas.microsoft.com/office/drawing/2014/main" id="{5BE9E87F-88B6-C2BC-CB81-D603C9E67A7E}"/>
              </a:ext>
            </a:extLst>
          </p:cNvPr>
          <p:cNvSpPr>
            <a:spLocks noGrp="1"/>
          </p:cNvSpPr>
          <p:nvPr>
            <p:ph type="sldNum" sz="quarter" idx="12"/>
          </p:nvPr>
        </p:nvSpPr>
        <p:spPr/>
        <p:txBody>
          <a:bodyPr/>
          <a:lstStyle/>
          <a:p>
            <a:fld id="{2432D555-7F8B-4DFE-B2CE-7869C7B83187}" type="slidenum">
              <a:rPr lang="en-US" smtClean="0"/>
              <a:t>18</a:t>
            </a:fld>
            <a:endParaRPr lang="en-US"/>
          </a:p>
        </p:txBody>
      </p:sp>
    </p:spTree>
    <p:extLst>
      <p:ext uri="{BB962C8B-B14F-4D97-AF65-F5344CB8AC3E}">
        <p14:creationId xmlns:p14="http://schemas.microsoft.com/office/powerpoint/2010/main" val="4129069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D654-FB02-C425-B822-00F7349368D2}"/>
              </a:ext>
            </a:extLst>
          </p:cNvPr>
          <p:cNvSpPr>
            <a:spLocks noGrp="1"/>
          </p:cNvSpPr>
          <p:nvPr>
            <p:ph type="title"/>
          </p:nvPr>
        </p:nvSpPr>
        <p:spPr>
          <a:xfrm>
            <a:off x="361951" y="312208"/>
            <a:ext cx="11457516" cy="891646"/>
          </a:xfrm>
        </p:spPr>
        <p:txBody>
          <a:bodyPr/>
          <a:lstStyle/>
          <a:p>
            <a:r>
              <a:rPr lang="en-US" b="1">
                <a:latin typeface="Cambria"/>
                <a:ea typeface="Calibri Light"/>
                <a:cs typeface="Calibri Light"/>
              </a:rPr>
              <a:t>SRC Discussion on Policy Recommendations</a:t>
            </a:r>
            <a:endParaRPr lang="en-US" b="1">
              <a:latin typeface="Cambria"/>
              <a:ea typeface="Cambria"/>
            </a:endParaRPr>
          </a:p>
        </p:txBody>
      </p:sp>
      <p:sp>
        <p:nvSpPr>
          <p:cNvPr id="3" name="Content Placeholder 2">
            <a:extLst>
              <a:ext uri="{FF2B5EF4-FFF2-40B4-BE49-F238E27FC236}">
                <a16:creationId xmlns:a16="http://schemas.microsoft.com/office/drawing/2014/main" id="{5CD8AA57-799A-4631-29DD-C7065F238147}"/>
              </a:ext>
            </a:extLst>
          </p:cNvPr>
          <p:cNvSpPr>
            <a:spLocks noGrp="1"/>
          </p:cNvSpPr>
          <p:nvPr>
            <p:ph idx="1"/>
          </p:nvPr>
        </p:nvSpPr>
        <p:spPr>
          <a:xfrm>
            <a:off x="510117" y="1402292"/>
            <a:ext cx="11161183" cy="4700588"/>
          </a:xfrm>
        </p:spPr>
        <p:txBody>
          <a:bodyPr vert="horz" lIns="91440" tIns="45720" rIns="91440" bIns="45720" rtlCol="0" anchor="t">
            <a:noAutofit/>
          </a:bodyPr>
          <a:lstStyle/>
          <a:p>
            <a:pPr marL="0" indent="0">
              <a:buNone/>
            </a:pPr>
            <a:r>
              <a:rPr lang="en-US" sz="2000">
                <a:solidFill>
                  <a:srgbClr val="242424"/>
                </a:solidFill>
                <a:latin typeface="Cambria"/>
                <a:ea typeface="Calibri"/>
                <a:cs typeface="Segoe UI"/>
              </a:rPr>
              <a:t>Does the SRC want to make specific recommendations regarding High Concentration THC for fetus, infants and toddlers, adolescents, pregnant people and those with mental health conditions?</a:t>
            </a:r>
            <a:endParaRPr lang="en-US" sz="2000">
              <a:latin typeface="Cambria"/>
              <a:ea typeface="Calibri"/>
              <a:cs typeface="Calibri" panose="020F0502020204030204"/>
            </a:endParaRPr>
          </a:p>
          <a:p>
            <a:pPr marL="457200" indent="-285750"/>
            <a:r>
              <a:rPr lang="en-US" sz="2000">
                <a:solidFill>
                  <a:srgbClr val="242424"/>
                </a:solidFill>
                <a:latin typeface="Cambria"/>
                <a:ea typeface="Calibri"/>
                <a:cs typeface="Segoe UI"/>
              </a:rPr>
              <a:t>Focus on educational measures to avoid use of high concentration products in these populations</a:t>
            </a:r>
            <a:endParaRPr lang="en-US" sz="2000">
              <a:latin typeface="Cambria"/>
              <a:ea typeface="Calibri"/>
              <a:cs typeface="Calibri" panose="020F0502020204030204"/>
            </a:endParaRPr>
          </a:p>
          <a:p>
            <a:pPr marL="457200" indent="-285750"/>
            <a:r>
              <a:rPr lang="en-US" sz="2000">
                <a:solidFill>
                  <a:srgbClr val="242424"/>
                </a:solidFill>
                <a:latin typeface="Cambria"/>
                <a:ea typeface="Calibri"/>
                <a:cs typeface="Segoe UI"/>
              </a:rPr>
              <a:t>Reenforce need to continue child resistant packaging, locked storage, dose limitations and restrictions on labeling and advertisement of all concentrations of cannabis</a:t>
            </a:r>
            <a:endParaRPr lang="en-US" sz="2000">
              <a:latin typeface="Cambria"/>
              <a:ea typeface="Calibri"/>
              <a:cs typeface="Calibri" panose="020F0502020204030204"/>
            </a:endParaRPr>
          </a:p>
          <a:p>
            <a:pPr marL="457200" indent="-285750"/>
            <a:r>
              <a:rPr lang="en-US" sz="2000">
                <a:solidFill>
                  <a:srgbClr val="242424"/>
                </a:solidFill>
                <a:latin typeface="Cambria"/>
                <a:ea typeface="Calibri"/>
                <a:cs typeface="Segoe UI"/>
              </a:rPr>
              <a:t>Recommend higher taxation or sales limits of high concentration products</a:t>
            </a:r>
            <a:endParaRPr lang="en-US" sz="1500">
              <a:solidFill>
                <a:srgbClr val="242424"/>
              </a:solidFill>
              <a:latin typeface="Segoe UI"/>
              <a:ea typeface="Calibri"/>
              <a:cs typeface="Segoe UI"/>
            </a:endParaRPr>
          </a:p>
          <a:p>
            <a:pPr marL="457200" indent="-285750"/>
            <a:r>
              <a:rPr lang="en-US" sz="2000">
                <a:solidFill>
                  <a:srgbClr val="1B1B1B"/>
                </a:solidFill>
                <a:latin typeface="Cambria"/>
                <a:ea typeface="Calibri"/>
                <a:cs typeface="Segoe UI"/>
              </a:rPr>
              <a:t>Require cannabis industry to increase user education of the potential risks of high concentration products while acknowledging uncertainty of scientific evidence (currently all cannabis concentrations have limited safety recommendations)</a:t>
            </a:r>
            <a:endParaRPr lang="en-US" sz="2000">
              <a:solidFill>
                <a:srgbClr val="242424"/>
              </a:solidFill>
              <a:latin typeface="Cambria"/>
              <a:ea typeface="Calibri"/>
              <a:cs typeface="Segoe UI"/>
            </a:endParaRPr>
          </a:p>
          <a:p>
            <a:pPr marL="457200" indent="-285750"/>
            <a:r>
              <a:rPr lang="en-US" sz="2000">
                <a:solidFill>
                  <a:srgbClr val="242424"/>
                </a:solidFill>
                <a:latin typeface="Cambria"/>
                <a:ea typeface="Calibri"/>
                <a:cs typeface="Segoe UI"/>
              </a:rPr>
              <a:t>Recommend real-time monitoring of the cannabis marketplace and consumptions patterns by CDPHE and the Colorado Marijuana Enforcement Division </a:t>
            </a:r>
            <a:endParaRPr lang="en-US" sz="2000">
              <a:latin typeface="Cambria"/>
              <a:ea typeface="Calibri"/>
              <a:cs typeface="Calibri" panose="020F0502020204030204"/>
            </a:endParaRPr>
          </a:p>
          <a:p>
            <a:pPr marL="457200" indent="-285750"/>
            <a:r>
              <a:rPr lang="en-US" sz="2000">
                <a:solidFill>
                  <a:srgbClr val="242424"/>
                </a:solidFill>
                <a:latin typeface="Cambria"/>
                <a:ea typeface="Calibri"/>
                <a:cs typeface="Segoe UI"/>
              </a:rPr>
              <a:t>Continue the ongoing review of the scientific literature of all cannabis research</a:t>
            </a:r>
            <a:endParaRPr lang="en-US" sz="2000">
              <a:latin typeface="Cambria"/>
              <a:ea typeface="Calibri"/>
              <a:cs typeface="Calibri" panose="020F0502020204030204"/>
            </a:endParaRPr>
          </a:p>
          <a:p>
            <a:pPr marL="457200" indent="-285750"/>
            <a:r>
              <a:rPr lang="en-US" sz="2000">
                <a:solidFill>
                  <a:srgbClr val="242424"/>
                </a:solidFill>
                <a:latin typeface="Cambria"/>
                <a:ea typeface="Calibri"/>
                <a:cs typeface="Segoe UI"/>
              </a:rPr>
              <a:t>Other</a:t>
            </a:r>
            <a:endParaRPr lang="en-US" sz="2000">
              <a:latin typeface="Cambria"/>
              <a:ea typeface="Calibri"/>
              <a:cs typeface="Calibri" panose="020F0502020204030204"/>
            </a:endParaRPr>
          </a:p>
          <a:p>
            <a:endParaRPr lang="en-US" sz="2000">
              <a:latin typeface="Cambria"/>
              <a:ea typeface="Calibri"/>
              <a:cs typeface="Calibri" panose="020F0502020204030204"/>
            </a:endParaRPr>
          </a:p>
        </p:txBody>
      </p:sp>
      <p:sp>
        <p:nvSpPr>
          <p:cNvPr id="4" name="Slide Number Placeholder 3">
            <a:extLst>
              <a:ext uri="{FF2B5EF4-FFF2-40B4-BE49-F238E27FC236}">
                <a16:creationId xmlns:a16="http://schemas.microsoft.com/office/drawing/2014/main" id="{5BE9E87F-88B6-C2BC-CB81-D603C9E67A7E}"/>
              </a:ext>
            </a:extLst>
          </p:cNvPr>
          <p:cNvSpPr>
            <a:spLocks noGrp="1"/>
          </p:cNvSpPr>
          <p:nvPr>
            <p:ph type="sldNum" sz="quarter" idx="12"/>
          </p:nvPr>
        </p:nvSpPr>
        <p:spPr/>
        <p:txBody>
          <a:bodyPr/>
          <a:lstStyle/>
          <a:p>
            <a:fld id="{2432D555-7F8B-4DFE-B2CE-7869C7B83187}" type="slidenum">
              <a:rPr lang="en-US" smtClean="0"/>
              <a:t>19</a:t>
            </a:fld>
            <a:endParaRPr lang="en-US"/>
          </a:p>
        </p:txBody>
      </p:sp>
    </p:spTree>
    <p:extLst>
      <p:ext uri="{BB962C8B-B14F-4D97-AF65-F5344CB8AC3E}">
        <p14:creationId xmlns:p14="http://schemas.microsoft.com/office/powerpoint/2010/main" val="171279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609600"/>
            <a:ext cx="11601450" cy="4805680"/>
          </a:xfrm>
        </p:spPr>
        <p:txBody>
          <a:bodyPr>
            <a:normAutofit/>
          </a:bodyPr>
          <a:lstStyle/>
          <a:p>
            <a:r>
              <a:rPr lang="en-US" sz="4400" b="1">
                <a:latin typeface="Cambria"/>
                <a:ea typeface="Cambria"/>
              </a:rPr>
              <a:t>Opening Remarks, Introductions and Welcome; Updates on Conflict of Interest</a:t>
            </a:r>
            <a:br>
              <a:rPr lang="en-US" sz="4400" b="1">
                <a:latin typeface="Cambria"/>
              </a:rPr>
            </a:br>
            <a:br>
              <a:rPr lang="en-US" sz="4400" b="1">
                <a:latin typeface="Cambria"/>
              </a:rPr>
            </a:br>
            <a:br>
              <a:rPr lang="en-US" sz="4400">
                <a:latin typeface="Cambria"/>
              </a:rPr>
            </a:br>
            <a:r>
              <a:rPr lang="en-US" sz="2400">
                <a:latin typeface="Cambria"/>
                <a:ea typeface="Cambria"/>
              </a:rPr>
              <a:t>Christopher E. Urbina, MD, MPH</a:t>
            </a:r>
            <a:br>
              <a:rPr lang="en-US" sz="2400">
                <a:latin typeface="Cambria"/>
              </a:rPr>
            </a:br>
            <a:r>
              <a:rPr lang="en-US" sz="2400">
                <a:latin typeface="Cambria"/>
                <a:ea typeface="Cambria"/>
              </a:rPr>
              <a:t>Chair, HB 21-1317 Scientific Review Council</a:t>
            </a:r>
            <a:br>
              <a:rPr lang="en-US" sz="2400" b="1">
                <a:latin typeface="Cambria"/>
              </a:rPr>
            </a:br>
            <a:endParaRPr lang="en-US" sz="44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2</a:t>
            </a:fld>
            <a:endParaRPr lang="en-US"/>
          </a:p>
        </p:txBody>
      </p:sp>
    </p:spTree>
    <p:extLst>
      <p:ext uri="{BB962C8B-B14F-4D97-AF65-F5344CB8AC3E}">
        <p14:creationId xmlns:p14="http://schemas.microsoft.com/office/powerpoint/2010/main" val="245190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245" y="862660"/>
            <a:ext cx="11209468" cy="4170587"/>
          </a:xfrm>
        </p:spPr>
        <p:txBody>
          <a:bodyPr>
            <a:normAutofit/>
          </a:bodyPr>
          <a:lstStyle/>
          <a:p>
            <a:r>
              <a:rPr lang="en-US" sz="5600" b="1">
                <a:latin typeface="Cambria"/>
                <a:ea typeface="Cambria"/>
              </a:rPr>
              <a:t>Educational Campaign Update </a:t>
            </a:r>
            <a:br>
              <a:rPr lang="en-US" sz="5600" b="1">
                <a:latin typeface="Cambria"/>
                <a:ea typeface="Cambria"/>
                <a:cs typeface="Calibri Light"/>
              </a:rPr>
            </a:br>
            <a:br>
              <a:rPr lang="en-US" sz="1200" b="1">
                <a:latin typeface="+mj-ea"/>
              </a:rPr>
            </a:br>
            <a:br>
              <a:rPr lang="en-US" sz="1200" b="1">
                <a:latin typeface="+mj-ea"/>
              </a:rPr>
            </a:br>
            <a:br>
              <a:rPr lang="en-US" sz="1800">
                <a:latin typeface="+mj-ea"/>
                <a:cs typeface="Calibri"/>
              </a:rPr>
            </a:br>
            <a:r>
              <a:rPr lang="en-US" sz="2700">
                <a:latin typeface="Cambria"/>
                <a:ea typeface="Cambria"/>
                <a:cs typeface="Calibri"/>
              </a:rPr>
              <a:t>Annie Collier, PhD</a:t>
            </a:r>
            <a:br>
              <a:rPr lang="en-US" sz="2700">
                <a:latin typeface="Cambria"/>
                <a:cs typeface="Calibri"/>
              </a:rPr>
            </a:br>
            <a:r>
              <a:rPr lang="en-US" sz="2700">
                <a:latin typeface="Cambria"/>
                <a:ea typeface="Cambria"/>
                <a:cs typeface="Calibri"/>
              </a:rPr>
              <a:t>Associate Professor, Colorado School of Public Health</a:t>
            </a:r>
            <a:br>
              <a:rPr lang="en-US" sz="2400">
                <a:latin typeface="Cambria"/>
                <a:cs typeface="Calibri"/>
              </a:rPr>
            </a:br>
            <a:br>
              <a:rPr lang="en-US" sz="2400">
                <a:latin typeface="Cambria"/>
                <a:cs typeface="Calibri"/>
              </a:rPr>
            </a:br>
            <a:endParaRPr lang="en-US" sz="2400">
              <a:latin typeface="Cambria"/>
              <a:ea typeface="Cambria"/>
              <a:cs typeface="Calibri"/>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20</a:t>
            </a:fld>
            <a:endParaRPr lang="en-US"/>
          </a:p>
        </p:txBody>
      </p:sp>
    </p:spTree>
    <p:extLst>
      <p:ext uri="{BB962C8B-B14F-4D97-AF65-F5344CB8AC3E}">
        <p14:creationId xmlns:p14="http://schemas.microsoft.com/office/powerpoint/2010/main" val="1888655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7FE386-0AC4-4C92-8682-5974010DA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6" name="Rectangle 25">
            <a:extLst>
              <a:ext uri="{FF2B5EF4-FFF2-40B4-BE49-F238E27FC236}">
                <a16:creationId xmlns:a16="http://schemas.microsoft.com/office/drawing/2014/main" id="{5E82424F-9EF6-458B-AA0B-38E32B55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accent6"/>
          </a:solidFill>
          <a:ln>
            <a:noFill/>
          </a:ln>
          <a:effectLst>
            <a:outerShdw blurRad="50800" dist="38100" dir="5400000" algn="t" rotWithShape="0">
              <a:prstClr val="black">
                <a:alpha val="40000"/>
              </a:prstClr>
            </a:outerShdw>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7" name="Rectangle 26">
            <a:extLst>
              <a:ext uri="{FF2B5EF4-FFF2-40B4-BE49-F238E27FC236}">
                <a16:creationId xmlns:a16="http://schemas.microsoft.com/office/drawing/2014/main" id="{BE5AC547-57D3-460D-B42C-0504301E8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609600"/>
            <a:ext cx="10972800" cy="563880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cap="flat">
            <a:noFill/>
            <a:miter lim="800000"/>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Title 2">
            <a:extLst>
              <a:ext uri="{FF2B5EF4-FFF2-40B4-BE49-F238E27FC236}">
                <a16:creationId xmlns:a16="http://schemas.microsoft.com/office/drawing/2014/main" id="{C70C5386-7A94-BEFD-C046-E06B41CC163D}"/>
              </a:ext>
            </a:extLst>
          </p:cNvPr>
          <p:cNvSpPr>
            <a:spLocks noGrp="1"/>
          </p:cNvSpPr>
          <p:nvPr>
            <p:ph type="title"/>
          </p:nvPr>
        </p:nvSpPr>
        <p:spPr>
          <a:xfrm>
            <a:off x="1295402" y="982132"/>
            <a:ext cx="9601196" cy="1053145"/>
          </a:xfrm>
        </p:spPr>
        <p:txBody>
          <a:bodyPr>
            <a:normAutofit/>
          </a:bodyPr>
          <a:lstStyle/>
          <a:p>
            <a:r>
              <a:rPr lang="en-US" b="1">
                <a:solidFill>
                  <a:schemeClr val="accent1"/>
                </a:solidFill>
                <a:latin typeface="Cambria" panose="02040503050406030204" pitchFamily="18" charset="0"/>
                <a:ea typeface="Cambria" panose="02040503050406030204" pitchFamily="18" charset="0"/>
                <a:cs typeface="Calibri" panose="020F0502020204030204" pitchFamily="34" charset="0"/>
              </a:rPr>
              <a:t>Educational Campaign Highlights</a:t>
            </a:r>
          </a:p>
        </p:txBody>
      </p:sp>
      <p:sp>
        <p:nvSpPr>
          <p:cNvPr id="2" name="Content Placeholder 1">
            <a:extLst>
              <a:ext uri="{FF2B5EF4-FFF2-40B4-BE49-F238E27FC236}">
                <a16:creationId xmlns:a16="http://schemas.microsoft.com/office/drawing/2014/main" id="{3F2B0F14-51A4-DB8E-8421-76C7AB5AEE95}"/>
              </a:ext>
            </a:extLst>
          </p:cNvPr>
          <p:cNvSpPr>
            <a:spLocks noGrp="1"/>
          </p:cNvSpPr>
          <p:nvPr>
            <p:ph idx="1"/>
          </p:nvPr>
        </p:nvSpPr>
        <p:spPr>
          <a:xfrm>
            <a:off x="1295402" y="2174977"/>
            <a:ext cx="9601196" cy="3589869"/>
          </a:xfrm>
        </p:spPr>
        <p:txBody>
          <a:bodyPr>
            <a:normAutofit fontScale="85000" lnSpcReduction="20000"/>
          </a:bodyPr>
          <a:lstStyle/>
          <a:p>
            <a:r>
              <a:rPr lang="en-US">
                <a:solidFill>
                  <a:srgbClr val="FFFFFF"/>
                </a:solidFill>
                <a:latin typeface="Cambria"/>
                <a:ea typeface="Calibri"/>
                <a:cs typeface="Calibri"/>
              </a:rPr>
              <a:t>The focus of the educational campaign is to decrease consumption of high-concentration cannabis (HCC) among youth, young adults, and pregnant and post-partum people </a:t>
            </a:r>
            <a:endParaRPr lang="en-US">
              <a:solidFill>
                <a:srgbClr val="FFFFFF"/>
              </a:solidFill>
              <a:latin typeface="Cambria"/>
              <a:ea typeface="Calibri" panose="020F0502020204030204" pitchFamily="34" charset="0"/>
              <a:cs typeface="Calibri" panose="020F0502020204030204" pitchFamily="34" charset="0"/>
            </a:endParaRPr>
          </a:p>
          <a:p>
            <a:r>
              <a:rPr lang="en-US">
                <a:solidFill>
                  <a:srgbClr val="FFFFFF"/>
                </a:solidFill>
                <a:latin typeface="Cambria"/>
                <a:ea typeface="Calibri"/>
                <a:cs typeface="Calibri"/>
              </a:rPr>
              <a:t>We are accomplishing this through an integrated and multimodal communication and education campaign that involves collaboration and contracting with a public health-oriented media firm, CSU, UNC, Children's Hospital, and other partners</a:t>
            </a:r>
          </a:p>
          <a:p>
            <a:r>
              <a:rPr lang="en-US">
                <a:solidFill>
                  <a:srgbClr val="FFFFFF"/>
                </a:solidFill>
                <a:latin typeface="Cambria"/>
                <a:ea typeface="Calibri"/>
                <a:cs typeface="Calibri"/>
              </a:rPr>
              <a:t>These partnerships expand the scale, scope, and geographic reach of these efforts throughout Colorado</a:t>
            </a:r>
          </a:p>
          <a:p>
            <a:r>
              <a:rPr lang="en-US">
                <a:solidFill>
                  <a:srgbClr val="FFFFFF"/>
                </a:solidFill>
                <a:latin typeface="Cambria"/>
                <a:ea typeface="Calibri"/>
                <a:cs typeface="Calibri"/>
              </a:rPr>
              <a:t>We have strong community engagement and evaluation built into all activities</a:t>
            </a:r>
          </a:p>
          <a:p>
            <a:r>
              <a:rPr lang="en-US" b="1" i="1">
                <a:solidFill>
                  <a:schemeClr val="accent1"/>
                </a:solidFill>
                <a:latin typeface="Cambria"/>
                <a:ea typeface="Calibri"/>
                <a:cs typeface="Calibri"/>
              </a:rPr>
              <a:t>All proposed activities were selected with the vision of expansion in future HCC efforts</a:t>
            </a:r>
          </a:p>
        </p:txBody>
      </p:sp>
    </p:spTree>
    <p:extLst>
      <p:ext uri="{BB962C8B-B14F-4D97-AF65-F5344CB8AC3E}">
        <p14:creationId xmlns:p14="http://schemas.microsoft.com/office/powerpoint/2010/main" val="95021006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266F8-9E69-CC1C-58B5-DC09E8A9D509}"/>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C2D37FFA-61D5-2FBC-C9FE-178F8DEC1259}"/>
              </a:ext>
            </a:extLst>
          </p:cNvPr>
          <p:cNvSpPr>
            <a:spLocks noGrp="1"/>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solidFill>
                  <a:schemeClr val="accent3"/>
                </a:solidFill>
                <a:latin typeface="Cambria" panose="02040503050406030204" pitchFamily="18" charset="0"/>
                <a:ea typeface="Cambria" panose="02040503050406030204" pitchFamily="18" charset="0"/>
                <a:cs typeface="Calibri" panose="020F0502020204030204" pitchFamily="34" charset="0"/>
              </a:rPr>
              <a:t>Ongoing Community Engagement</a:t>
            </a:r>
          </a:p>
        </p:txBody>
      </p:sp>
      <p:graphicFrame>
        <p:nvGraphicFramePr>
          <p:cNvPr id="7" name="Diagram 6">
            <a:extLst>
              <a:ext uri="{FF2B5EF4-FFF2-40B4-BE49-F238E27FC236}">
                <a16:creationId xmlns:a16="http://schemas.microsoft.com/office/drawing/2014/main" id="{BC86DF13-9151-5FE5-14B3-D405EA450881}"/>
              </a:ext>
            </a:extLst>
          </p:cNvPr>
          <p:cNvGraphicFramePr/>
          <p:nvPr>
            <p:extLst>
              <p:ext uri="{D42A27DB-BD31-4B8C-83A1-F6EECF244321}">
                <p14:modId xmlns:p14="http://schemas.microsoft.com/office/powerpoint/2010/main" val="2064056873"/>
              </p:ext>
            </p:extLst>
          </p:nvPr>
        </p:nvGraphicFramePr>
        <p:xfrm>
          <a:off x="1295400" y="2285551"/>
          <a:ext cx="9601197" cy="2874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80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266F8-9E69-CC1C-58B5-DC09E8A9D5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E19D3C-9789-D822-0B1B-417D1967552E}"/>
              </a:ext>
            </a:extLst>
          </p:cNvPr>
          <p:cNvSpPr>
            <a:spLocks noGrp="1"/>
          </p:cNvSpPr>
          <p:nvPr>
            <p:ph type="title"/>
          </p:nvPr>
        </p:nvSpPr>
        <p:spPr>
          <a:xfrm>
            <a:off x="1295402" y="386095"/>
            <a:ext cx="9601196" cy="781354"/>
          </a:xfrm>
        </p:spPr>
        <p:txBody>
          <a:bodyPr/>
          <a:lstStyle/>
          <a:p>
            <a:r>
              <a:rPr lang="en-US" b="1">
                <a:latin typeface="Cambria" panose="02040503050406030204" pitchFamily="18" charset="0"/>
                <a:ea typeface="Cambria" panose="02040503050406030204" pitchFamily="18" charset="0"/>
                <a:cs typeface="Calibri" panose="020F0502020204030204" pitchFamily="34" charset="0"/>
              </a:rPr>
              <a:t>Projects - Summary</a:t>
            </a:r>
          </a:p>
        </p:txBody>
      </p:sp>
      <p:graphicFrame>
        <p:nvGraphicFramePr>
          <p:cNvPr id="4" name="Table 3">
            <a:extLst>
              <a:ext uri="{FF2B5EF4-FFF2-40B4-BE49-F238E27FC236}">
                <a16:creationId xmlns:a16="http://schemas.microsoft.com/office/drawing/2014/main" id="{F5CB786A-F2F0-91A0-C855-0D628AB3E522}"/>
              </a:ext>
            </a:extLst>
          </p:cNvPr>
          <p:cNvGraphicFramePr>
            <a:graphicFrameLocks noGrp="1"/>
          </p:cNvGraphicFramePr>
          <p:nvPr>
            <p:extLst>
              <p:ext uri="{D42A27DB-BD31-4B8C-83A1-F6EECF244321}">
                <p14:modId xmlns:p14="http://schemas.microsoft.com/office/powerpoint/2010/main" val="3179098986"/>
              </p:ext>
            </p:extLst>
          </p:nvPr>
        </p:nvGraphicFramePr>
        <p:xfrm>
          <a:off x="592667" y="1164166"/>
          <a:ext cx="11010084" cy="4785360"/>
        </p:xfrm>
        <a:graphic>
          <a:graphicData uri="http://schemas.openxmlformats.org/drawingml/2006/table">
            <a:tbl>
              <a:tblPr firstRow="1" bandRow="1">
                <a:tableStyleId>{46F890A9-2807-4EBB-B81D-B2AA78EC7F39}</a:tableStyleId>
              </a:tblPr>
              <a:tblGrid>
                <a:gridCol w="4029054">
                  <a:extLst>
                    <a:ext uri="{9D8B030D-6E8A-4147-A177-3AD203B41FA5}">
                      <a16:colId xmlns:a16="http://schemas.microsoft.com/office/drawing/2014/main" val="2077336434"/>
                    </a:ext>
                  </a:extLst>
                </a:gridCol>
                <a:gridCol w="6981030">
                  <a:extLst>
                    <a:ext uri="{9D8B030D-6E8A-4147-A177-3AD203B41FA5}">
                      <a16:colId xmlns:a16="http://schemas.microsoft.com/office/drawing/2014/main" val="1524867263"/>
                    </a:ext>
                  </a:extLst>
                </a:gridCol>
              </a:tblGrid>
              <a:tr h="282328">
                <a:tc>
                  <a:txBody>
                    <a:bodyPr/>
                    <a:lstStyle/>
                    <a:p>
                      <a:pPr algn="ctr"/>
                      <a:r>
                        <a:rPr lang="en-US" sz="1600">
                          <a:latin typeface="Cambria"/>
                          <a:ea typeface="Calibri"/>
                          <a:cs typeface="Calibri"/>
                        </a:rPr>
                        <a:t>Organization</a:t>
                      </a:r>
                    </a:p>
                  </a:txBody>
                  <a:tcP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latin typeface="Cambria"/>
                          <a:ea typeface="Calibri"/>
                          <a:cs typeface="Calibri"/>
                        </a:rPr>
                        <a:t>Activities &amp; Deliverables</a:t>
                      </a: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409464"/>
                  </a:ext>
                </a:extLst>
              </a:tr>
              <a:tr h="254096">
                <a:tc>
                  <a:txBody>
                    <a:bodyPr/>
                    <a:lstStyle/>
                    <a:p>
                      <a:r>
                        <a:rPr lang="en-US" sz="1400">
                          <a:latin typeface="Cambria"/>
                          <a:ea typeface="Calibri"/>
                          <a:cs typeface="Calibri"/>
                        </a:rPr>
                        <a:t>**Initium Health – </a:t>
                      </a:r>
                      <a:r>
                        <a:rPr lang="en-US" sz="1400" i="1">
                          <a:latin typeface="Cambria"/>
                          <a:ea typeface="Calibri"/>
                          <a:cs typeface="Calibri"/>
                        </a:rPr>
                        <a:t>Marketing Content Development</a:t>
                      </a:r>
                      <a:endParaRPr lang="en-US" sz="1400">
                        <a:latin typeface="Cambria"/>
                        <a:ea typeface="Calibri"/>
                        <a:cs typeface="Calibri"/>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buFont typeface="Arial" panose="020B0604020202020204" pitchFamily="34" charset="0"/>
                        <a:buNone/>
                      </a:pPr>
                      <a:r>
                        <a:rPr lang="en-US" sz="1400">
                          <a:latin typeface="Cambria"/>
                          <a:ea typeface="Calibri"/>
                          <a:cs typeface="Calibri"/>
                        </a:rPr>
                        <a:t>Six videos, six written products, three online educational modules, program branding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0656591"/>
                  </a:ext>
                </a:extLst>
              </a:tr>
              <a:tr h="254096">
                <a:tc>
                  <a:txBody>
                    <a:bodyPr/>
                    <a:lstStyle/>
                    <a:p>
                      <a:r>
                        <a:rPr lang="en-US" sz="1400">
                          <a:latin typeface="Cambria"/>
                          <a:ea typeface="Calibri"/>
                          <a:cs typeface="Calibri"/>
                        </a:rPr>
                        <a:t>Initium Health – </a:t>
                      </a:r>
                      <a:r>
                        <a:rPr lang="en-US" sz="1400" i="1">
                          <a:latin typeface="Cambria"/>
                          <a:ea typeface="Calibri"/>
                          <a:cs typeface="Calibri"/>
                        </a:rPr>
                        <a:t>Social Media Campaign</a:t>
                      </a:r>
                      <a:endParaRPr lang="en-US" sz="1400">
                        <a:latin typeface="Cambria"/>
                        <a:ea typeface="Calibri"/>
                        <a:cs typeface="Calibri"/>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Cambria"/>
                          <a:ea typeface="Calibri"/>
                          <a:cs typeface="Calibri"/>
                        </a:rPr>
                        <a:t>Program website; content across relevant social media platforms; podcast on topic of HCC</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79081455"/>
                  </a:ext>
                </a:extLst>
              </a:tr>
              <a:tr h="357366">
                <a:tc>
                  <a:txBody>
                    <a:bodyPr/>
                    <a:lstStyle/>
                    <a:p>
                      <a:r>
                        <a:rPr lang="en-US" sz="1400">
                          <a:latin typeface="Cambria"/>
                          <a:ea typeface="Calibri"/>
                          <a:cs typeface="Calibri"/>
                        </a:rPr>
                        <a:t>Initium Health – </a:t>
                      </a:r>
                      <a:r>
                        <a:rPr lang="en-US" sz="1400" i="1">
                          <a:latin typeface="Cambria"/>
                          <a:ea typeface="Calibri"/>
                          <a:cs typeface="Calibri"/>
                        </a:rPr>
                        <a:t>Integrated Media Campaign</a:t>
                      </a:r>
                      <a:endParaRPr lang="en-US" sz="1400">
                        <a:latin typeface="Cambria"/>
                        <a:ea typeface="Calibri"/>
                        <a:cs typeface="Calibri"/>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Cambria"/>
                          <a:ea typeface="Calibri"/>
                          <a:cs typeface="Calibri"/>
                        </a:rPr>
                        <a:t>Integrated advertising campaign across various channels (e.g., print, television, radio, social media); supports all relevant initiatives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35061562"/>
                  </a:ext>
                </a:extLst>
              </a:tr>
              <a:tr h="423493">
                <a:tc>
                  <a:txBody>
                    <a:bodyPr/>
                    <a:lstStyle/>
                    <a:p>
                      <a:r>
                        <a:rPr lang="en-US" sz="1400">
                          <a:latin typeface="Cambria"/>
                          <a:ea typeface="Calibri"/>
                          <a:cs typeface="Calibri"/>
                        </a:rPr>
                        <a:t>**Shadow Consulting – </a:t>
                      </a:r>
                      <a:r>
                        <a:rPr lang="en-US" sz="1400" i="1">
                          <a:latin typeface="Cambria"/>
                          <a:ea typeface="Calibri"/>
                          <a:cs typeface="Calibri"/>
                        </a:rPr>
                        <a:t>Art Exhibitions HEAR|SAY</a:t>
                      </a:r>
                      <a:endParaRPr lang="en-US" sz="1400">
                        <a:latin typeface="Cambria"/>
                        <a:ea typeface="Calibri"/>
                        <a:cs typeface="Calibri"/>
                      </a:endParaRPr>
                    </a:p>
                  </a:txBody>
                  <a:tcPr>
                    <a:lnR w="12700" cap="flat" cmpd="sng" algn="ctr">
                      <a:solidFill>
                        <a:schemeClr val="tx1"/>
                      </a:solidFill>
                      <a:prstDash val="solid"/>
                      <a:round/>
                      <a:headEnd type="none" w="med" len="med"/>
                      <a:tailEnd type="none" w="med" len="med"/>
                    </a:lnR>
                  </a:tcPr>
                </a:tc>
                <a:tc>
                  <a:txBody>
                    <a:bodyPr/>
                    <a:lstStyle/>
                    <a:p>
                      <a:pPr marL="0" lvl="0" indent="0">
                        <a:buFont typeface="Arial" panose="020B0604020202020204" pitchFamily="34" charset="0"/>
                        <a:buNone/>
                      </a:pPr>
                      <a:r>
                        <a:rPr lang="en-US" sz="1400" kern="1200">
                          <a:solidFill>
                            <a:schemeClr val="dk1"/>
                          </a:solidFill>
                          <a:latin typeface="Cambria"/>
                          <a:ea typeface="Calibri"/>
                          <a:cs typeface="Calibri"/>
                        </a:rPr>
                        <a:t>Two art exhibitions (adult and youth) and mural, printed catalog, display panels, accompanying events (e.g., artist talks, youth performances)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6205052"/>
                  </a:ext>
                </a:extLst>
              </a:tr>
              <a:tr h="423493">
                <a:tc>
                  <a:txBody>
                    <a:bodyPr/>
                    <a:lstStyle/>
                    <a:p>
                      <a:r>
                        <a:rPr lang="en-US" sz="1400">
                          <a:latin typeface="Cambria"/>
                          <a:ea typeface="Calibri"/>
                          <a:cs typeface="Calibri"/>
                        </a:rPr>
                        <a:t>Community Partner Training (CSPH) – </a:t>
                      </a:r>
                      <a:r>
                        <a:rPr lang="en-US" sz="1400" i="1">
                          <a:latin typeface="Cambria"/>
                          <a:ea typeface="Calibri"/>
                          <a:cs typeface="Calibri"/>
                        </a:rPr>
                        <a:t>Motivational Interviewing Trainings</a:t>
                      </a:r>
                      <a:endParaRPr lang="en-US" sz="1400">
                        <a:latin typeface="Cambria"/>
                        <a:ea typeface="Calibri"/>
                        <a:cs typeface="Calibri"/>
                      </a:endParaRPr>
                    </a:p>
                  </a:txBody>
                  <a:tcPr>
                    <a:lnR w="12700" cap="flat" cmpd="sng" algn="ctr">
                      <a:solidFill>
                        <a:schemeClr val="tx1"/>
                      </a:solidFill>
                      <a:prstDash val="solid"/>
                      <a:round/>
                      <a:headEnd type="none" w="med" len="med"/>
                      <a:tailEnd type="none" w="med" len="med"/>
                    </a:lnR>
                  </a:tcPr>
                </a:tc>
                <a:tc>
                  <a:txBody>
                    <a:bodyPr/>
                    <a:lstStyle/>
                    <a:p>
                      <a:pPr marL="0" lvl="0" indent="0">
                        <a:buFont typeface="Arial" panose="020B0604020202020204" pitchFamily="34" charset="0"/>
                        <a:buNone/>
                      </a:pPr>
                      <a:r>
                        <a:rPr lang="en-US" sz="1400">
                          <a:latin typeface="Cambria"/>
                          <a:ea typeface="Calibri"/>
                          <a:cs typeface="Calibri"/>
                        </a:rPr>
                        <a:t>Six, 2-hour trainings on the basics of motivational interviewing &amp; one, 4-week online course on the details of motivational interviewing</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22801305"/>
                  </a:ext>
                </a:extLst>
              </a:tr>
              <a:tr h="254096">
                <a:tc>
                  <a:txBody>
                    <a:bodyPr/>
                    <a:lstStyle/>
                    <a:p>
                      <a:r>
                        <a:rPr lang="en-US" sz="1400">
                          <a:latin typeface="Cambria"/>
                          <a:ea typeface="Calibri"/>
                          <a:cs typeface="Calibri"/>
                        </a:rPr>
                        <a:t>Clinic Chat, LLC – </a:t>
                      </a:r>
                      <a:r>
                        <a:rPr lang="en-US" sz="1400" i="1">
                          <a:latin typeface="Cambria"/>
                          <a:ea typeface="Calibri"/>
                          <a:cs typeface="Calibri"/>
                        </a:rPr>
                        <a:t>HCC Education via AI Chatbots</a:t>
                      </a:r>
                      <a:endParaRPr lang="en-US" sz="1400">
                        <a:latin typeface="Cambria"/>
                        <a:ea typeface="Calibri"/>
                        <a:cs typeface="Calibri"/>
                      </a:endParaRPr>
                    </a:p>
                  </a:txBody>
                  <a:tcPr>
                    <a:lnR w="12700" cap="flat" cmpd="sng" algn="ctr">
                      <a:solidFill>
                        <a:schemeClr val="tx1"/>
                      </a:solidFill>
                      <a:prstDash val="solid"/>
                      <a:round/>
                      <a:headEnd type="none" w="med" len="med"/>
                      <a:tailEnd type="none" w="med" len="med"/>
                    </a:lnR>
                  </a:tcPr>
                </a:tc>
                <a:tc>
                  <a:txBody>
                    <a:bodyPr/>
                    <a:lstStyle/>
                    <a:p>
                      <a:pPr marL="0" lvl="0" indent="0">
                        <a:buFont typeface="Arial" panose="020B0604020202020204" pitchFamily="34" charset="0"/>
                        <a:buNone/>
                      </a:pPr>
                      <a:r>
                        <a:rPr lang="en-US" sz="1400">
                          <a:latin typeface="Cambria"/>
                          <a:ea typeface="Calibri"/>
                          <a:cs typeface="Calibri"/>
                        </a:rPr>
                        <a:t>Artificial intelligence (AI) chatbot on the topic of HCC, delivered through web-based conversations and telephone- and What’s App-based text messages in English and Spanish</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9270803"/>
                  </a:ext>
                </a:extLst>
              </a:tr>
              <a:tr h="254096">
                <a:tc>
                  <a:txBody>
                    <a:bodyPr/>
                    <a:lstStyle/>
                    <a:p>
                      <a:r>
                        <a:rPr lang="en-US" sz="1400">
                          <a:latin typeface="Cambria"/>
                          <a:ea typeface="Calibri"/>
                          <a:cs typeface="Calibri"/>
                        </a:rPr>
                        <a:t>University of Northern Colorado – </a:t>
                      </a:r>
                      <a:r>
                        <a:rPr lang="en-US" sz="1400" i="1">
                          <a:latin typeface="Cambria"/>
                          <a:ea typeface="Calibri"/>
                          <a:cs typeface="Calibri"/>
                        </a:rPr>
                        <a:t>College Educational Campaign</a:t>
                      </a:r>
                    </a:p>
                  </a:txBody>
                  <a:tcPr>
                    <a:lnR w="12700" cap="flat" cmpd="sng" algn="ctr">
                      <a:solidFill>
                        <a:schemeClr val="tx1"/>
                      </a:solidFill>
                      <a:prstDash val="solid"/>
                      <a:round/>
                      <a:headEnd type="none" w="med" len="med"/>
                      <a:tailEnd type="none" w="med" len="med"/>
                    </a:lnR>
                  </a:tcPr>
                </a:tc>
                <a:tc>
                  <a:txBody>
                    <a:bodyPr/>
                    <a:lstStyle/>
                    <a:p>
                      <a:pPr marL="0" lvl="0" indent="0">
                        <a:buFont typeface="Arial" panose="020B0604020202020204" pitchFamily="34" charset="0"/>
                        <a:buNone/>
                      </a:pPr>
                      <a:r>
                        <a:rPr lang="en-US" sz="1400">
                          <a:latin typeface="Cambria"/>
                          <a:ea typeface="Calibri"/>
                          <a:cs typeface="Calibri"/>
                        </a:rPr>
                        <a:t>Development of HCC screening and educational materials and resources disseminated through UNC’s Office of Health Promotion; Mindfulness training certification for UNC’s faculty that focuses on positive alternatives to cannabis consumption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10498703"/>
                  </a:ext>
                </a:extLst>
              </a:tr>
              <a:tr h="254096">
                <a:tc>
                  <a:txBody>
                    <a:bodyPr/>
                    <a:lstStyle/>
                    <a:p>
                      <a:r>
                        <a:rPr lang="en-US" sz="1400">
                          <a:latin typeface="Cambria"/>
                          <a:ea typeface="Calibri"/>
                          <a:cs typeface="Calibri"/>
                        </a:rPr>
                        <a:t>Colorado State University – </a:t>
                      </a:r>
                      <a:r>
                        <a:rPr lang="en-US" sz="1400" i="1">
                          <a:latin typeface="Cambria"/>
                          <a:ea typeface="Calibri"/>
                          <a:cs typeface="Calibri"/>
                        </a:rPr>
                        <a:t>Young Adult Educational Campaign</a:t>
                      </a:r>
                      <a:endParaRPr lang="en-US" sz="1400">
                        <a:latin typeface="Cambria"/>
                        <a:ea typeface="Calibri"/>
                        <a:cs typeface="Calibri"/>
                      </a:endParaRPr>
                    </a:p>
                  </a:txBody>
                  <a:tcPr>
                    <a:lnR w="12700" cap="flat" cmpd="sng" algn="ctr">
                      <a:solidFill>
                        <a:schemeClr val="tx1"/>
                      </a:solidFill>
                      <a:prstDash val="solid"/>
                      <a:round/>
                      <a:headEnd type="none" w="med" len="med"/>
                      <a:tailEnd type="none" w="med" len="med"/>
                    </a:lnR>
                  </a:tcPr>
                </a:tc>
                <a:tc>
                  <a:txBody>
                    <a:bodyPr/>
                    <a:lstStyle/>
                    <a:p>
                      <a:pPr marL="0" lvl="0" indent="0">
                        <a:buFont typeface="Arial" panose="020B0604020202020204" pitchFamily="34" charset="0"/>
                        <a:buNone/>
                      </a:pPr>
                      <a:r>
                        <a:rPr lang="en-US" sz="1400">
                          <a:latin typeface="Cambria"/>
                          <a:ea typeface="Calibri"/>
                          <a:cs typeface="Calibri"/>
                        </a:rPr>
                        <a:t>Social marketing campaign targeted at college-aged youth in Larimer and Weld counties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53315009"/>
                  </a:ext>
                </a:extLst>
              </a:tr>
              <a:tr h="287674">
                <a:tc>
                  <a:txBody>
                    <a:bodyPr/>
                    <a:lstStyle/>
                    <a:p>
                      <a:r>
                        <a:rPr lang="en-US" sz="1400">
                          <a:latin typeface="Cambria"/>
                          <a:ea typeface="Calibri"/>
                          <a:cs typeface="Calibri"/>
                        </a:rPr>
                        <a:t>CU Department of Psychiatry – </a:t>
                      </a:r>
                      <a:r>
                        <a:rPr lang="en-US" sz="1400" i="1">
                          <a:latin typeface="Cambria"/>
                          <a:ea typeface="Calibri"/>
                          <a:cs typeface="Calibri"/>
                        </a:rPr>
                        <a:t>CME Events</a:t>
                      </a:r>
                      <a:endParaRPr lang="en-US" sz="1400">
                        <a:latin typeface="Cambria"/>
                        <a:ea typeface="Calibri"/>
                        <a:cs typeface="Calibri"/>
                      </a:endParaRPr>
                    </a:p>
                  </a:txBody>
                  <a:tcPr>
                    <a:lnR w="12700" cap="flat" cmpd="sng" algn="ctr">
                      <a:solidFill>
                        <a:schemeClr val="tx1"/>
                      </a:solidFill>
                      <a:prstDash val="solid"/>
                      <a:round/>
                      <a:headEnd type="none" w="med" len="med"/>
                      <a:tailEnd type="none" w="med" len="med"/>
                    </a:lnR>
                  </a:tcPr>
                </a:tc>
                <a:tc>
                  <a:txBody>
                    <a:bodyPr/>
                    <a:lstStyle/>
                    <a:p>
                      <a:pPr marL="0" marR="0" lvl="0" indent="0" algn="l">
                        <a:lnSpc>
                          <a:spcPct val="100000"/>
                        </a:lnSpc>
                        <a:spcBef>
                          <a:spcPts val="0"/>
                        </a:spcBef>
                        <a:spcAft>
                          <a:spcPts val="0"/>
                        </a:spcAft>
                        <a:buNone/>
                      </a:pPr>
                      <a:r>
                        <a:rPr lang="en-US" sz="1400" b="0" i="0" u="none" strike="noStrike" noProof="0">
                          <a:solidFill>
                            <a:srgbClr val="000000"/>
                          </a:solidFill>
                          <a:latin typeface="Cambria"/>
                        </a:rPr>
                        <a:t>Educator trainings on HCC impact and how to have conversations </a:t>
                      </a:r>
                      <a:endParaRPr lang="en-US" sz="1400">
                        <a:latin typeface="Cambria"/>
                        <a:ea typeface="Calibri"/>
                        <a:cs typeface="Calibri"/>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29368618"/>
                  </a:ext>
                </a:extLst>
              </a:tr>
            </a:tbl>
          </a:graphicData>
        </a:graphic>
      </p:graphicFrame>
    </p:spTree>
    <p:extLst>
      <p:ext uri="{BB962C8B-B14F-4D97-AF65-F5344CB8AC3E}">
        <p14:creationId xmlns:p14="http://schemas.microsoft.com/office/powerpoint/2010/main" val="2995265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6492-52FB-DEDB-0E2A-82825C0D86DD}"/>
              </a:ext>
            </a:extLst>
          </p:cNvPr>
          <p:cNvSpPr>
            <a:spLocks noGrp="1"/>
          </p:cNvSpPr>
          <p:nvPr>
            <p:ph type="title"/>
          </p:nvPr>
        </p:nvSpPr>
        <p:spPr>
          <a:xfrm>
            <a:off x="1204961" y="755824"/>
            <a:ext cx="10054441" cy="1303867"/>
          </a:xfrm>
        </p:spPr>
        <p:txBody>
          <a:bodyPr>
            <a:normAutofit fontScale="90000"/>
          </a:bodyPr>
          <a:lstStyle/>
          <a:p>
            <a:r>
              <a:rPr lang="en-US" sz="3600" b="1">
                <a:latin typeface="Cambria" panose="02040503050406030204" pitchFamily="18" charset="0"/>
                <a:ea typeface="Cambria" panose="02040503050406030204" pitchFamily="18" charset="0"/>
                <a:cs typeface="Calibri" panose="020F0502020204030204" pitchFamily="34" charset="0"/>
              </a:rPr>
              <a:t>Initium Health #1: </a:t>
            </a:r>
            <a:r>
              <a:rPr lang="en-US" sz="3600" b="1">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Marketing Content Development </a:t>
            </a:r>
            <a:br>
              <a:rPr lang="en-US" sz="3200" b="1">
                <a:latin typeface="Cambria" panose="02040503050406030204" pitchFamily="18" charset="0"/>
                <a:ea typeface="Cambria" panose="02040503050406030204" pitchFamily="18" charset="0"/>
                <a:cs typeface="Calibri" panose="020F0502020204030204" pitchFamily="34" charset="0"/>
              </a:rPr>
            </a:br>
            <a:r>
              <a:rPr lang="en-US" sz="3200" b="1">
                <a:latin typeface="Cambria" panose="02040503050406030204" pitchFamily="18" charset="0"/>
                <a:ea typeface="Cambria" panose="02040503050406030204" pitchFamily="18" charset="0"/>
                <a:cs typeface="Calibri" panose="020F0502020204030204" pitchFamily="34" charset="0"/>
              </a:rPr>
              <a:t>(c</a:t>
            </a:r>
            <a:r>
              <a:rPr lang="en-US" sz="3200" b="1" i="1">
                <a:latin typeface="Cambria" panose="02040503050406030204" pitchFamily="18" charset="0"/>
                <a:ea typeface="Cambria" panose="02040503050406030204" pitchFamily="18" charset="0"/>
                <a:cs typeface="Calibri" panose="020F0502020204030204" pitchFamily="34" charset="0"/>
              </a:rPr>
              <a:t>ontract in place)</a:t>
            </a:r>
          </a:p>
        </p:txBody>
      </p:sp>
      <p:graphicFrame>
        <p:nvGraphicFramePr>
          <p:cNvPr id="4" name="Content Placeholder 3">
            <a:extLst>
              <a:ext uri="{FF2B5EF4-FFF2-40B4-BE49-F238E27FC236}">
                <a16:creationId xmlns:a16="http://schemas.microsoft.com/office/drawing/2014/main" id="{E4FD640F-A58D-F98E-12F7-4B40ED450B13}"/>
              </a:ext>
            </a:extLst>
          </p:cNvPr>
          <p:cNvGraphicFramePr>
            <a:graphicFrameLocks noGrp="1"/>
          </p:cNvGraphicFramePr>
          <p:nvPr>
            <p:ph idx="1"/>
            <p:extLst>
              <p:ext uri="{D42A27DB-BD31-4B8C-83A1-F6EECF244321}">
                <p14:modId xmlns:p14="http://schemas.microsoft.com/office/powerpoint/2010/main" val="2169676411"/>
              </p:ext>
            </p:extLst>
          </p:nvPr>
        </p:nvGraphicFramePr>
        <p:xfrm>
          <a:off x="882648" y="2518832"/>
          <a:ext cx="10416116" cy="3138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lapper board outline">
            <a:extLst>
              <a:ext uri="{FF2B5EF4-FFF2-40B4-BE49-F238E27FC236}">
                <a16:creationId xmlns:a16="http://schemas.microsoft.com/office/drawing/2014/main" id="{7A43E3CD-DA7F-9C58-8A8F-7CAB7185A0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0832" y="931345"/>
            <a:ext cx="584566" cy="584566"/>
          </a:xfrm>
          <a:prstGeom prst="rect">
            <a:avLst/>
          </a:prstGeom>
        </p:spPr>
      </p:pic>
    </p:spTree>
    <p:extLst>
      <p:ext uri="{BB962C8B-B14F-4D97-AF65-F5344CB8AC3E}">
        <p14:creationId xmlns:p14="http://schemas.microsoft.com/office/powerpoint/2010/main" val="121165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0E8E-A235-A886-4C86-A6EF20C31337}"/>
              </a:ext>
            </a:extLst>
          </p:cNvPr>
          <p:cNvSpPr txBox="1">
            <a:spLocks/>
          </p:cNvSpPr>
          <p:nvPr/>
        </p:nvSpPr>
        <p:spPr>
          <a:xfrm>
            <a:off x="1366082" y="481276"/>
            <a:ext cx="10077732" cy="992329"/>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a:latin typeface="Cambria" panose="02040503050406030204" pitchFamily="18" charset="0"/>
                <a:ea typeface="Cambria" panose="02040503050406030204" pitchFamily="18" charset="0"/>
              </a:rPr>
              <a:t>Science Informed Art Exhibition:</a:t>
            </a:r>
            <a:br>
              <a:rPr lang="en-US" sz="3200" b="1">
                <a:latin typeface="Cambria" panose="02040503050406030204" pitchFamily="18" charset="0"/>
                <a:ea typeface="Cambria" panose="02040503050406030204" pitchFamily="18" charset="0"/>
              </a:rPr>
            </a:br>
            <a:r>
              <a:rPr lang="en-US" sz="3200" b="1">
                <a:solidFill>
                  <a:schemeClr val="accent3"/>
                </a:solidFill>
                <a:latin typeface="Cambria" panose="02040503050406030204" pitchFamily="18" charset="0"/>
                <a:ea typeface="Cambria" panose="02040503050406030204" pitchFamily="18" charset="0"/>
              </a:rPr>
              <a:t>HEAR|SAY  </a:t>
            </a:r>
            <a:r>
              <a:rPr lang="en-US" sz="3200" b="1">
                <a:latin typeface="Cambria" panose="02040503050406030204" pitchFamily="18" charset="0"/>
                <a:ea typeface="Cambria" panose="02040503050406030204" pitchFamily="18" charset="0"/>
              </a:rPr>
              <a:t>(</a:t>
            </a:r>
            <a:r>
              <a:rPr lang="en-US" sz="3200" b="1" i="1">
                <a:latin typeface="Cambria" panose="02040503050406030204" pitchFamily="18" charset="0"/>
                <a:ea typeface="Cambria" panose="02040503050406030204" pitchFamily="18" charset="0"/>
              </a:rPr>
              <a:t>contract in place)</a:t>
            </a:r>
            <a:endParaRPr lang="en-US" sz="3200" b="1">
              <a:latin typeface="Cambria" panose="02040503050406030204" pitchFamily="18" charset="0"/>
              <a:ea typeface="Cambria" panose="02040503050406030204" pitchFamily="18" charset="0"/>
            </a:endParaRPr>
          </a:p>
        </p:txBody>
      </p:sp>
      <p:pic>
        <p:nvPicPr>
          <p:cNvPr id="5" name="Graphic 4" descr="Palette outline">
            <a:extLst>
              <a:ext uri="{FF2B5EF4-FFF2-40B4-BE49-F238E27FC236}">
                <a16:creationId xmlns:a16="http://schemas.microsoft.com/office/drawing/2014/main" id="{663D1C74-7090-0422-9051-F19914D79E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3350" y="481277"/>
            <a:ext cx="690438" cy="690438"/>
          </a:xfrm>
          <a:prstGeom prst="rect">
            <a:avLst/>
          </a:prstGeom>
        </p:spPr>
      </p:pic>
      <p:grpSp>
        <p:nvGrpSpPr>
          <p:cNvPr id="11" name="Group 10">
            <a:extLst>
              <a:ext uri="{FF2B5EF4-FFF2-40B4-BE49-F238E27FC236}">
                <a16:creationId xmlns:a16="http://schemas.microsoft.com/office/drawing/2014/main" id="{D845BD61-F2AD-EEDD-141D-D200931A88ED}"/>
              </a:ext>
            </a:extLst>
          </p:cNvPr>
          <p:cNvGrpSpPr/>
          <p:nvPr/>
        </p:nvGrpSpPr>
        <p:grpSpPr>
          <a:xfrm>
            <a:off x="2046153" y="1473605"/>
            <a:ext cx="8868163" cy="5049313"/>
            <a:chOff x="2285497" y="2125813"/>
            <a:chExt cx="7865148" cy="4202797"/>
          </a:xfrm>
        </p:grpSpPr>
        <p:graphicFrame>
          <p:nvGraphicFramePr>
            <p:cNvPr id="3" name="Diagram 2">
              <a:extLst>
                <a:ext uri="{FF2B5EF4-FFF2-40B4-BE49-F238E27FC236}">
                  <a16:creationId xmlns:a16="http://schemas.microsoft.com/office/drawing/2014/main" id="{1A94F96E-4C6F-3169-2604-975A35C74D52}"/>
                </a:ext>
              </a:extLst>
            </p:cNvPr>
            <p:cNvGraphicFramePr/>
            <p:nvPr>
              <p:extLst>
                <p:ext uri="{D42A27DB-BD31-4B8C-83A1-F6EECF244321}">
                  <p14:modId xmlns:p14="http://schemas.microsoft.com/office/powerpoint/2010/main" val="4239782293"/>
                </p:ext>
              </p:extLst>
            </p:nvPr>
          </p:nvGraphicFramePr>
          <p:xfrm>
            <a:off x="2285497" y="2125813"/>
            <a:ext cx="7484145" cy="42027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02490806-9EF3-51B5-20BB-900C7108BD1E}"/>
                </a:ext>
              </a:extLst>
            </p:cNvPr>
            <p:cNvSpPr txBox="1"/>
            <p:nvPr/>
          </p:nvSpPr>
          <p:spPr>
            <a:xfrm>
              <a:off x="6060245" y="2546333"/>
              <a:ext cx="3621386" cy="435502"/>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Cambria"/>
                  <a:ea typeface="Cambria"/>
                  <a:cs typeface="Calibri"/>
                </a:rPr>
                <a:t>Pregnant and parenting people</a:t>
              </a:r>
              <a:endParaRPr lang="en-US" sz="1400" i="0" u="none" strike="noStrike" kern="1200" cap="none" spc="0" normalizeH="0" baseline="0" noProof="0">
                <a:ln>
                  <a:noFill/>
                </a:ln>
                <a:solidFill>
                  <a:prstClr val="black"/>
                </a:solidFill>
                <a:effectLst/>
                <a:uLnTx/>
                <a:uFillTx/>
                <a:latin typeface="Cambria"/>
                <a:ea typeface="Cambria"/>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Cambria"/>
                  <a:ea typeface="Cambria"/>
                  <a:cs typeface="Calibri"/>
                </a:rPr>
                <a:t>General public in Denver metro area</a:t>
              </a:r>
              <a:endParaRPr lang="en-US" sz="1400" i="0" u="none" strike="noStrike" kern="1200" cap="none" spc="0" normalizeH="0" baseline="0" noProof="0">
                <a:ln>
                  <a:noFill/>
                </a:ln>
                <a:solidFill>
                  <a:prstClr val="black"/>
                </a:solidFill>
                <a:effectLst/>
                <a:uLnTx/>
                <a:uFillTx/>
                <a:latin typeface="Cambria"/>
                <a:ea typeface="Cambria"/>
                <a:cs typeface="Calibri"/>
              </a:endParaRPr>
            </a:p>
          </p:txBody>
        </p:sp>
        <p:sp>
          <p:nvSpPr>
            <p:cNvPr id="6" name="TextBox 5">
              <a:extLst>
                <a:ext uri="{FF2B5EF4-FFF2-40B4-BE49-F238E27FC236}">
                  <a16:creationId xmlns:a16="http://schemas.microsoft.com/office/drawing/2014/main" id="{34C67C91-D9AB-00B5-FE3D-67277B2845E3}"/>
                </a:ext>
              </a:extLst>
            </p:cNvPr>
            <p:cNvSpPr txBox="1"/>
            <p:nvPr/>
          </p:nvSpPr>
          <p:spPr>
            <a:xfrm>
              <a:off x="6060245" y="3313355"/>
              <a:ext cx="4090400" cy="614827"/>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Cambria"/>
                  <a:ea typeface="Cambria"/>
                  <a:cs typeface="Calibri"/>
                </a:rPr>
                <a:t>Display panels</a:t>
              </a:r>
              <a:endParaRPr lang="en-US" sz="1400" i="0" u="none" strike="noStrike" kern="1200" cap="none" spc="0" normalizeH="0" baseline="0" noProof="0">
                <a:ln>
                  <a:noFill/>
                </a:ln>
                <a:solidFill>
                  <a:prstClr val="black"/>
                </a:solidFill>
                <a:effectLst/>
                <a:uLnTx/>
                <a:uFillTx/>
                <a:latin typeface="Cambria"/>
                <a:ea typeface="Cambria"/>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Cambria"/>
                  <a:ea typeface="Cambria"/>
                  <a:cs typeface="Calibri"/>
                </a:rPr>
                <a:t>Mobile mural displayed throughout Denver Metro</a:t>
              </a:r>
              <a:endParaRPr lang="en-US" sz="1400" i="0" u="none" strike="noStrike" kern="1200" cap="none" spc="0" normalizeH="0" baseline="0" noProof="0">
                <a:ln>
                  <a:noFill/>
                </a:ln>
                <a:solidFill>
                  <a:prstClr val="black"/>
                </a:solidFill>
                <a:effectLst/>
                <a:uLnTx/>
                <a:uFillTx/>
                <a:latin typeface="Cambria"/>
                <a:ea typeface="Cambria"/>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Cambria"/>
                  <a:ea typeface="Cambria"/>
                  <a:cs typeface="Calibri"/>
                </a:rPr>
                <a:t>Parallel educational and performance events</a:t>
              </a:r>
              <a:endParaRPr lang="en-US" sz="1400" i="0" u="none" strike="noStrike" kern="1200" cap="none" spc="0" normalizeH="0" baseline="0" noProof="0">
                <a:ln>
                  <a:noFill/>
                </a:ln>
                <a:solidFill>
                  <a:prstClr val="black"/>
                </a:solidFill>
                <a:effectLst/>
                <a:uLnTx/>
                <a:uFillTx/>
                <a:latin typeface="Cambria"/>
                <a:ea typeface="Cambria"/>
                <a:cs typeface="Calibri"/>
              </a:endParaRPr>
            </a:p>
          </p:txBody>
        </p:sp>
        <p:sp>
          <p:nvSpPr>
            <p:cNvPr id="7" name="TextBox 6">
              <a:extLst>
                <a:ext uri="{FF2B5EF4-FFF2-40B4-BE49-F238E27FC236}">
                  <a16:creationId xmlns:a16="http://schemas.microsoft.com/office/drawing/2014/main" id="{D3674734-217D-53FF-E8FE-19B9A301CD5C}"/>
                </a:ext>
              </a:extLst>
            </p:cNvPr>
            <p:cNvSpPr txBox="1"/>
            <p:nvPr/>
          </p:nvSpPr>
          <p:spPr>
            <a:xfrm>
              <a:off x="6060245" y="4304306"/>
              <a:ext cx="3902674" cy="435502"/>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Cambria"/>
                  <a:ea typeface="Cambria"/>
                  <a:cs typeface="Calibri"/>
                </a:rPr>
                <a:t>Accompanying educational and performance community events – June 2024</a:t>
              </a:r>
              <a:endParaRPr lang="en-US" sz="1400" i="0" u="none" strike="noStrike" kern="1200" cap="none" spc="0" normalizeH="0" baseline="0" noProof="0">
                <a:ln>
                  <a:noFill/>
                </a:ln>
                <a:solidFill>
                  <a:prstClr val="black"/>
                </a:solidFill>
                <a:effectLst/>
                <a:uLnTx/>
                <a:uFillTx/>
                <a:latin typeface="Cambria"/>
                <a:ea typeface="Cambria"/>
                <a:cs typeface="Calibri"/>
              </a:endParaRPr>
            </a:p>
          </p:txBody>
        </p:sp>
        <p:sp>
          <p:nvSpPr>
            <p:cNvPr id="8" name="TextBox 7">
              <a:extLst>
                <a:ext uri="{FF2B5EF4-FFF2-40B4-BE49-F238E27FC236}">
                  <a16:creationId xmlns:a16="http://schemas.microsoft.com/office/drawing/2014/main" id="{94303892-F3D4-04CF-8677-B12413304551}"/>
                </a:ext>
              </a:extLst>
            </p:cNvPr>
            <p:cNvSpPr txBox="1"/>
            <p:nvPr/>
          </p:nvSpPr>
          <p:spPr>
            <a:xfrm>
              <a:off x="6060245" y="5137335"/>
              <a:ext cx="3349782" cy="435502"/>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Cambria"/>
                  <a:ea typeface="Cambria"/>
                  <a:cs typeface="Calibri"/>
                </a:rPr>
                <a:t>Cannabis &amp; HCC use behaviors</a:t>
              </a:r>
              <a:endParaRPr lang="en-US" sz="1400" i="0" u="none" strike="noStrike" kern="1200" cap="none" spc="0" normalizeH="0" baseline="0" noProof="0">
                <a:ln>
                  <a:noFill/>
                </a:ln>
                <a:solidFill>
                  <a:prstClr val="black"/>
                </a:solidFill>
                <a:effectLst/>
                <a:uLnTx/>
                <a:uFillTx/>
                <a:latin typeface="Cambria"/>
                <a:ea typeface="Cambria"/>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Cambria"/>
                  <a:ea typeface="Cambria"/>
                  <a:cs typeface="Calibri"/>
                </a:rPr>
                <a:t>Coping behaviors</a:t>
              </a:r>
              <a:endParaRPr lang="en-US" sz="1400" i="0" u="none" strike="noStrike" kern="1200" cap="none" spc="0" normalizeH="0" baseline="0" noProof="0">
                <a:ln>
                  <a:noFill/>
                </a:ln>
                <a:solidFill>
                  <a:prstClr val="black"/>
                </a:solidFill>
                <a:effectLst/>
                <a:uLnTx/>
                <a:uFillTx/>
                <a:latin typeface="Cambria"/>
                <a:ea typeface="Cambria"/>
                <a:cs typeface="Calibri"/>
              </a:endParaRPr>
            </a:p>
          </p:txBody>
        </p:sp>
        <p:sp>
          <p:nvSpPr>
            <p:cNvPr id="9" name="TextBox 8">
              <a:extLst>
                <a:ext uri="{FF2B5EF4-FFF2-40B4-BE49-F238E27FC236}">
                  <a16:creationId xmlns:a16="http://schemas.microsoft.com/office/drawing/2014/main" id="{027FE46D-899B-9464-812A-BBCD28E9C5C7}"/>
                </a:ext>
              </a:extLst>
            </p:cNvPr>
            <p:cNvSpPr txBox="1"/>
            <p:nvPr/>
          </p:nvSpPr>
          <p:spPr>
            <a:xfrm>
              <a:off x="6060245" y="5927718"/>
              <a:ext cx="3486214" cy="256178"/>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a:ln>
                    <a:noFill/>
                  </a:ln>
                  <a:solidFill>
                    <a:prstClr val="black"/>
                  </a:solidFill>
                  <a:effectLst/>
                  <a:uLnTx/>
                  <a:uFillTx/>
                  <a:latin typeface="Cambria"/>
                  <a:ea typeface="Cambria"/>
                  <a:cs typeface="Calibri"/>
                </a:rPr>
                <a:t>Rachel Ralph, Project Coordinator</a:t>
              </a:r>
              <a:endParaRPr lang="en-US" sz="1400" i="0" u="none" strike="noStrike" kern="1200" cap="none" spc="0" normalizeH="0" baseline="0" noProof="0">
                <a:ln>
                  <a:noFill/>
                </a:ln>
                <a:solidFill>
                  <a:prstClr val="black"/>
                </a:solidFill>
                <a:effectLst/>
                <a:uLnTx/>
                <a:uFillTx/>
                <a:latin typeface="Cambria"/>
                <a:ea typeface="Cambria"/>
                <a:cs typeface="Calibri"/>
              </a:endParaRPr>
            </a:p>
          </p:txBody>
        </p:sp>
      </p:grpSp>
    </p:spTree>
    <p:extLst>
      <p:ext uri="{BB962C8B-B14F-4D97-AF65-F5344CB8AC3E}">
        <p14:creationId xmlns:p14="http://schemas.microsoft.com/office/powerpoint/2010/main" val="3619882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F616-4B26-DD50-6FD7-D83676C78A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3F7E0-72EE-7A16-C1AF-5E94BC24D558}"/>
              </a:ext>
            </a:extLst>
          </p:cNvPr>
          <p:cNvSpPr>
            <a:spLocks noGrp="1"/>
          </p:cNvSpPr>
          <p:nvPr>
            <p:ph type="title"/>
          </p:nvPr>
        </p:nvSpPr>
        <p:spPr>
          <a:xfrm>
            <a:off x="1295402" y="755824"/>
            <a:ext cx="9601196" cy="1303867"/>
          </a:xfrm>
        </p:spPr>
        <p:txBody>
          <a:bodyPr>
            <a:normAutofit/>
          </a:bodyPr>
          <a:lstStyle/>
          <a:p>
            <a:r>
              <a:rPr lang="en-US" sz="3600" b="1">
                <a:latin typeface="Cambria" panose="02040503050406030204" pitchFamily="18" charset="0"/>
                <a:ea typeface="Cambria" panose="02040503050406030204" pitchFamily="18" charset="0"/>
                <a:cs typeface="Calibri" panose="020F0502020204030204" pitchFamily="34" charset="0"/>
              </a:rPr>
              <a:t>Initium Health #2: </a:t>
            </a:r>
            <a:r>
              <a:rPr lang="en-US" sz="3600" b="1">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Social Media Campaign</a:t>
            </a:r>
            <a:br>
              <a:rPr lang="en-US" sz="3600" b="1">
                <a:latin typeface="Cambria" panose="02040503050406030204" pitchFamily="18" charset="0"/>
                <a:ea typeface="Cambria" panose="02040503050406030204" pitchFamily="18" charset="0"/>
                <a:cs typeface="Calibri" panose="020F0502020204030204" pitchFamily="34" charset="0"/>
              </a:rPr>
            </a:br>
            <a:r>
              <a:rPr lang="en-US" sz="3600" b="1" i="1">
                <a:latin typeface="Cambria" panose="02040503050406030204" pitchFamily="18" charset="0"/>
                <a:ea typeface="Cambria" panose="02040503050406030204" pitchFamily="18" charset="0"/>
                <a:cs typeface="Calibri" panose="020F0502020204030204" pitchFamily="34" charset="0"/>
              </a:rPr>
              <a:t>(finalizing contract)</a:t>
            </a:r>
            <a:endParaRPr lang="en-US" sz="3600" b="1">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823D01BC-5A6F-DA6C-0CC9-AF5528EA170F}"/>
              </a:ext>
            </a:extLst>
          </p:cNvPr>
          <p:cNvGraphicFramePr>
            <a:graphicFrameLocks noGrp="1"/>
          </p:cNvGraphicFramePr>
          <p:nvPr>
            <p:ph idx="1"/>
            <p:extLst>
              <p:ext uri="{D42A27DB-BD31-4B8C-83A1-F6EECF244321}">
                <p14:modId xmlns:p14="http://schemas.microsoft.com/office/powerpoint/2010/main" val="827240758"/>
              </p:ext>
            </p:extLst>
          </p:nvPr>
        </p:nvGraphicFramePr>
        <p:xfrm>
          <a:off x="914398" y="1979083"/>
          <a:ext cx="10363200" cy="420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Online Network outline">
            <a:extLst>
              <a:ext uri="{FF2B5EF4-FFF2-40B4-BE49-F238E27FC236}">
                <a16:creationId xmlns:a16="http://schemas.microsoft.com/office/drawing/2014/main" id="{F3CA26B3-4FEB-6056-D216-66E9083DD6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585" y="825915"/>
            <a:ext cx="581842" cy="581842"/>
          </a:xfrm>
          <a:prstGeom prst="rect">
            <a:avLst/>
          </a:prstGeom>
        </p:spPr>
      </p:pic>
    </p:spTree>
    <p:extLst>
      <p:ext uri="{BB962C8B-B14F-4D97-AF65-F5344CB8AC3E}">
        <p14:creationId xmlns:p14="http://schemas.microsoft.com/office/powerpoint/2010/main" val="4234209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45D51-DF91-7F14-C03F-070585AF3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6752B-B7F7-59CC-CEB9-4D7F09A39399}"/>
              </a:ext>
            </a:extLst>
          </p:cNvPr>
          <p:cNvSpPr>
            <a:spLocks noGrp="1"/>
          </p:cNvSpPr>
          <p:nvPr>
            <p:ph type="title"/>
          </p:nvPr>
        </p:nvSpPr>
        <p:spPr>
          <a:xfrm>
            <a:off x="1191885" y="755824"/>
            <a:ext cx="9601196" cy="1303867"/>
          </a:xfrm>
        </p:spPr>
        <p:txBody>
          <a:bodyPr>
            <a:normAutofit fontScale="90000"/>
          </a:bodyPr>
          <a:lstStyle/>
          <a:p>
            <a:r>
              <a:rPr lang="en-US" sz="3600" b="1">
                <a:latin typeface="Cambria" panose="02040503050406030204" pitchFamily="18" charset="0"/>
                <a:ea typeface="Cambria" panose="02040503050406030204" pitchFamily="18" charset="0"/>
                <a:cs typeface="Calibri" panose="020F0502020204030204" pitchFamily="34" charset="0"/>
              </a:rPr>
              <a:t>Initium Health #3: </a:t>
            </a:r>
            <a:r>
              <a:rPr lang="en-US" sz="3600" b="1">
                <a:solidFill>
                  <a:schemeClr val="accent6">
                    <a:lumMod val="75000"/>
                  </a:schemeClr>
                </a:solidFill>
                <a:latin typeface="Cambria" panose="02040503050406030204" pitchFamily="18" charset="0"/>
                <a:ea typeface="Cambria" panose="02040503050406030204" pitchFamily="18" charset="0"/>
                <a:cs typeface="Calibri" panose="020F0502020204030204" pitchFamily="34" charset="0"/>
              </a:rPr>
              <a:t>Integrated Media Campaign</a:t>
            </a:r>
            <a:br>
              <a:rPr lang="en-US" sz="3600" b="1">
                <a:latin typeface="Cambria" panose="02040503050406030204" pitchFamily="18" charset="0"/>
                <a:ea typeface="Cambria" panose="02040503050406030204" pitchFamily="18" charset="0"/>
                <a:cs typeface="Calibri" panose="020F0502020204030204" pitchFamily="34" charset="0"/>
              </a:rPr>
            </a:br>
            <a:r>
              <a:rPr lang="en-US" sz="3600" b="1" i="1">
                <a:latin typeface="Cambria" panose="02040503050406030204" pitchFamily="18" charset="0"/>
                <a:ea typeface="Cambria" panose="02040503050406030204" pitchFamily="18" charset="0"/>
                <a:cs typeface="Calibri" panose="020F0502020204030204" pitchFamily="34" charset="0"/>
              </a:rPr>
              <a:t>(finalizing contract)</a:t>
            </a:r>
            <a:endParaRPr lang="en-US" sz="3600" b="1">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E4920CE1-A235-8C42-10EE-5C1E447F423A}"/>
              </a:ext>
            </a:extLst>
          </p:cNvPr>
          <p:cNvGraphicFramePr>
            <a:graphicFrameLocks noGrp="1"/>
          </p:cNvGraphicFramePr>
          <p:nvPr>
            <p:ph idx="1"/>
            <p:extLst>
              <p:ext uri="{D42A27DB-BD31-4B8C-83A1-F6EECF244321}">
                <p14:modId xmlns:p14="http://schemas.microsoft.com/office/powerpoint/2010/main" val="103952838"/>
              </p:ext>
            </p:extLst>
          </p:nvPr>
        </p:nvGraphicFramePr>
        <p:xfrm>
          <a:off x="850898" y="2000250"/>
          <a:ext cx="10490199" cy="4123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Advertising outline">
            <a:extLst>
              <a:ext uri="{FF2B5EF4-FFF2-40B4-BE49-F238E27FC236}">
                <a16:creationId xmlns:a16="http://schemas.microsoft.com/office/drawing/2014/main" id="{CA421629-39EA-0F9F-566F-D137F878B5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5019" y="874533"/>
            <a:ext cx="602973" cy="602973"/>
          </a:xfrm>
          <a:prstGeom prst="rect">
            <a:avLst/>
          </a:prstGeom>
        </p:spPr>
      </p:pic>
    </p:spTree>
    <p:extLst>
      <p:ext uri="{BB962C8B-B14F-4D97-AF65-F5344CB8AC3E}">
        <p14:creationId xmlns:p14="http://schemas.microsoft.com/office/powerpoint/2010/main" val="449449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45D51-DF91-7F14-C03F-070585AF3768}"/>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20CE1-A235-8C42-10EE-5C1E447F423A}"/>
              </a:ext>
            </a:extLst>
          </p:cNvPr>
          <p:cNvGraphicFramePr>
            <a:graphicFrameLocks noGrp="1"/>
          </p:cNvGraphicFramePr>
          <p:nvPr>
            <p:ph idx="1"/>
            <p:extLst>
              <p:ext uri="{D42A27DB-BD31-4B8C-83A1-F6EECF244321}">
                <p14:modId xmlns:p14="http://schemas.microsoft.com/office/powerpoint/2010/main" val="2712776926"/>
              </p:ext>
            </p:extLst>
          </p:nvPr>
        </p:nvGraphicFramePr>
        <p:xfrm>
          <a:off x="941116" y="3045095"/>
          <a:ext cx="10277489" cy="3178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D2E16CE1-6BA8-45E6-EE77-FB4D50BB0C32}"/>
              </a:ext>
            </a:extLst>
          </p:cNvPr>
          <p:cNvSpPr>
            <a:spLocks noGrp="1"/>
          </p:cNvSpPr>
          <p:nvPr>
            <p:ph type="title"/>
          </p:nvPr>
        </p:nvSpPr>
        <p:spPr>
          <a:xfrm>
            <a:off x="873457" y="804145"/>
            <a:ext cx="10553989" cy="1303867"/>
          </a:xfrm>
        </p:spPr>
        <p:txBody>
          <a:bodyPr>
            <a:noAutofit/>
          </a:bodyPr>
          <a:lstStyle/>
          <a:p>
            <a:r>
              <a:rPr lang="en-US" sz="3200" b="1">
                <a:latin typeface="Cambria"/>
                <a:ea typeface="Cambria"/>
                <a:cs typeface="Calibri"/>
              </a:rPr>
              <a:t>CU Anschutz: Motivational Interviewing Training</a:t>
            </a:r>
            <a:br>
              <a:rPr lang="en-US" sz="3200" b="1">
                <a:latin typeface="Cambria" panose="02040503050406030204" pitchFamily="18" charset="0"/>
                <a:ea typeface="Cambria" panose="02040503050406030204" pitchFamily="18" charset="0"/>
                <a:cs typeface="Calibri" panose="020F0502020204030204" pitchFamily="34" charset="0"/>
              </a:rPr>
            </a:br>
            <a:r>
              <a:rPr lang="en-US" sz="3200" b="1" i="1">
                <a:latin typeface="Cambria"/>
                <a:ea typeface="Cambria"/>
                <a:cs typeface="Calibri"/>
              </a:rPr>
              <a:t>(contract finalized)</a:t>
            </a:r>
            <a:endParaRPr lang="en-US" sz="3200" b="1">
              <a:latin typeface="Cambria"/>
              <a:ea typeface="Cambria"/>
              <a:cs typeface="Calibri"/>
            </a:endParaRPr>
          </a:p>
        </p:txBody>
      </p:sp>
      <p:pic>
        <p:nvPicPr>
          <p:cNvPr id="8" name="Graphic 7" descr="Questions outline">
            <a:extLst>
              <a:ext uri="{FF2B5EF4-FFF2-40B4-BE49-F238E27FC236}">
                <a16:creationId xmlns:a16="http://schemas.microsoft.com/office/drawing/2014/main" id="{5D5CDD95-53A6-34DF-8825-C00EC256D5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1116" y="944386"/>
            <a:ext cx="608421" cy="608421"/>
          </a:xfrm>
          <a:prstGeom prst="rect">
            <a:avLst/>
          </a:prstGeom>
        </p:spPr>
      </p:pic>
      <p:sp>
        <p:nvSpPr>
          <p:cNvPr id="9" name="Title 1">
            <a:extLst>
              <a:ext uri="{FF2B5EF4-FFF2-40B4-BE49-F238E27FC236}">
                <a16:creationId xmlns:a16="http://schemas.microsoft.com/office/drawing/2014/main" id="{6774F979-066E-BD50-8744-857810C24693}"/>
              </a:ext>
            </a:extLst>
          </p:cNvPr>
          <p:cNvSpPr txBox="1">
            <a:spLocks/>
          </p:cNvSpPr>
          <p:nvPr/>
        </p:nvSpPr>
        <p:spPr>
          <a:xfrm>
            <a:off x="772772" y="2109973"/>
            <a:ext cx="10553989" cy="84953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400" b="1" i="0" u="none" strike="noStrike" kern="1200" cap="none" spc="0" normalizeH="0" baseline="0" noProof="0">
                <a:ln w="3175" cmpd="sng">
                  <a:noFill/>
                </a:ln>
                <a:solidFill>
                  <a:srgbClr val="B53A31"/>
                </a:solidFill>
                <a:effectLst/>
                <a:uLnTx/>
                <a:uFillTx/>
                <a:latin typeface="Cambria"/>
                <a:ea typeface="Calibri"/>
                <a:cs typeface="Calibri"/>
              </a:rPr>
              <a:t>Helping Community Partners Have Difficult Conversations</a:t>
            </a:r>
            <a:r>
              <a:rPr lang="en-US" sz="2400" b="1">
                <a:solidFill>
                  <a:srgbClr val="B53A31"/>
                </a:solidFill>
                <a:latin typeface="Cambria"/>
                <a:ea typeface="Calibri"/>
                <a:cs typeface="Calibri"/>
              </a:rPr>
              <a:t> </a:t>
            </a:r>
            <a:r>
              <a:rPr kumimoji="0" lang="en-US" sz="2400" b="1" i="0" u="none" strike="noStrike" kern="1200" cap="none" spc="0" normalizeH="0" baseline="0" noProof="0">
                <a:ln w="3175" cmpd="sng">
                  <a:noFill/>
                </a:ln>
                <a:solidFill>
                  <a:srgbClr val="B53A31"/>
                </a:solidFill>
                <a:effectLst/>
                <a:uLnTx/>
                <a:uFillTx/>
                <a:latin typeface="Cambria"/>
                <a:ea typeface="Calibri"/>
                <a:cs typeface="Calibri"/>
              </a:rPr>
              <a:t>About HCC With Youth and Pregnant People</a:t>
            </a:r>
            <a:endParaRPr lang="en-US" sz="2400" b="0" i="0" u="none" strike="noStrike" kern="1200" cap="none" spc="0" normalizeH="0" baseline="0" noProof="0">
              <a:ln w="3175" cmpd="sng">
                <a:noFill/>
              </a:ln>
              <a:solidFill>
                <a:prstClr val="black">
                  <a:lumMod val="85000"/>
                  <a:lumOff val="15000"/>
                </a:prstClr>
              </a:solidFill>
              <a:effectLst/>
              <a:uLnTx/>
              <a:uFillTx/>
              <a:latin typeface="Cambria"/>
              <a:ea typeface="Calibri"/>
              <a:cs typeface="Calibri"/>
            </a:endParaRPr>
          </a:p>
        </p:txBody>
      </p:sp>
    </p:spTree>
    <p:extLst>
      <p:ext uri="{BB962C8B-B14F-4D97-AF65-F5344CB8AC3E}">
        <p14:creationId xmlns:p14="http://schemas.microsoft.com/office/powerpoint/2010/main" val="359584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2CDBB-16B7-06A7-635B-29008F2F5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22FBB-30CB-3861-0CDE-DD38CF3C864C}"/>
              </a:ext>
            </a:extLst>
          </p:cNvPr>
          <p:cNvSpPr>
            <a:spLocks noGrp="1"/>
          </p:cNvSpPr>
          <p:nvPr>
            <p:ph type="title"/>
          </p:nvPr>
        </p:nvSpPr>
        <p:spPr>
          <a:xfrm>
            <a:off x="1295402" y="503491"/>
            <a:ext cx="9601196" cy="1538669"/>
          </a:xfrm>
        </p:spPr>
        <p:txBody>
          <a:bodyPr>
            <a:noAutofit/>
          </a:bodyPr>
          <a:lstStyle/>
          <a:p>
            <a:r>
              <a:rPr lang="en-US" sz="3200" b="1">
                <a:solidFill>
                  <a:schemeClr val="tx1"/>
                </a:solidFill>
                <a:latin typeface="Cambria"/>
                <a:ea typeface="Cambria"/>
                <a:cs typeface="Calibri"/>
              </a:rPr>
              <a:t>University of Northern Colorado: </a:t>
            </a:r>
            <a:br>
              <a:rPr lang="en-US" sz="3200" b="1">
                <a:latin typeface="Cambria" panose="02040503050406030204" pitchFamily="18" charset="0"/>
                <a:ea typeface="Cambria" panose="02040503050406030204" pitchFamily="18" charset="0"/>
                <a:cs typeface="Calibri" panose="020F0502020204030204" pitchFamily="34" charset="0"/>
              </a:rPr>
            </a:br>
            <a:r>
              <a:rPr lang="en-US" sz="3200" b="1">
                <a:solidFill>
                  <a:schemeClr val="accent3"/>
                </a:solidFill>
                <a:latin typeface="Cambria"/>
                <a:ea typeface="Cambria"/>
                <a:cs typeface="Calibri"/>
              </a:rPr>
              <a:t>College Educational Campaign</a:t>
            </a:r>
            <a:br>
              <a:rPr lang="en-US" sz="3200" b="1">
                <a:latin typeface="Cambria" panose="02040503050406030204" pitchFamily="18" charset="0"/>
                <a:ea typeface="Cambria" panose="02040503050406030204" pitchFamily="18" charset="0"/>
                <a:cs typeface="Calibri" panose="020F0502020204030204" pitchFamily="34" charset="0"/>
              </a:rPr>
            </a:br>
            <a:r>
              <a:rPr lang="en-US" sz="3200" b="1" i="1">
                <a:latin typeface="Cambria"/>
                <a:ea typeface="Cambria"/>
                <a:cs typeface="Calibri"/>
              </a:rPr>
              <a:t>(contract finalized)</a:t>
            </a:r>
            <a:endParaRPr lang="en-US" sz="3200" b="1">
              <a:latin typeface="Cambria"/>
              <a:ea typeface="Cambria"/>
              <a:cs typeface="Calibri"/>
            </a:endParaRPr>
          </a:p>
        </p:txBody>
      </p:sp>
      <p:pic>
        <p:nvPicPr>
          <p:cNvPr id="7" name="Graphic 6" descr="Meditation outline">
            <a:extLst>
              <a:ext uri="{FF2B5EF4-FFF2-40B4-BE49-F238E27FC236}">
                <a16:creationId xmlns:a16="http://schemas.microsoft.com/office/drawing/2014/main" id="{4275ADC8-7F69-6196-8CDA-8556ECDCF9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8251" y="503491"/>
            <a:ext cx="636104" cy="636104"/>
          </a:xfrm>
          <a:prstGeom prst="rect">
            <a:avLst/>
          </a:prstGeom>
        </p:spPr>
      </p:pic>
      <p:graphicFrame>
        <p:nvGraphicFramePr>
          <p:cNvPr id="3" name="Diagram 2">
            <a:extLst>
              <a:ext uri="{FF2B5EF4-FFF2-40B4-BE49-F238E27FC236}">
                <a16:creationId xmlns:a16="http://schemas.microsoft.com/office/drawing/2014/main" id="{62A3A47E-0BCA-0AE3-9605-F3B6BBD54C94}"/>
              </a:ext>
            </a:extLst>
          </p:cNvPr>
          <p:cNvGraphicFramePr/>
          <p:nvPr>
            <p:extLst>
              <p:ext uri="{D42A27DB-BD31-4B8C-83A1-F6EECF244321}">
                <p14:modId xmlns:p14="http://schemas.microsoft.com/office/powerpoint/2010/main" val="2311625784"/>
              </p:ext>
            </p:extLst>
          </p:nvPr>
        </p:nvGraphicFramePr>
        <p:xfrm>
          <a:off x="229747" y="2213627"/>
          <a:ext cx="11068173" cy="41510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7073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99439"/>
          </a:xfrm>
        </p:spPr>
        <p:txBody>
          <a:bodyPr>
            <a:normAutofit fontScale="90000"/>
          </a:bodyPr>
          <a:lstStyle/>
          <a:p>
            <a:pPr algn="ctr"/>
            <a:r>
              <a:rPr lang="en-US" b="1">
                <a:latin typeface="Cambria"/>
                <a:ea typeface="Cambria"/>
              </a:rPr>
              <a:t>Scientific Review Council Members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5330568"/>
              </p:ext>
            </p:extLst>
          </p:nvPr>
        </p:nvGraphicFramePr>
        <p:xfrm>
          <a:off x="381000" y="662995"/>
          <a:ext cx="11749543" cy="6034543"/>
        </p:xfrm>
        <a:graphic>
          <a:graphicData uri="http://schemas.openxmlformats.org/drawingml/2006/table">
            <a:tbl>
              <a:tblPr>
                <a:tableStyleId>{9D7B26C5-4107-4FEC-AEDC-1716B250A1EF}</a:tableStyleId>
              </a:tblPr>
              <a:tblGrid>
                <a:gridCol w="2863645">
                  <a:extLst>
                    <a:ext uri="{9D8B030D-6E8A-4147-A177-3AD203B41FA5}">
                      <a16:colId xmlns:a16="http://schemas.microsoft.com/office/drawing/2014/main" val="374928046"/>
                    </a:ext>
                  </a:extLst>
                </a:gridCol>
                <a:gridCol w="4756350">
                  <a:extLst>
                    <a:ext uri="{9D8B030D-6E8A-4147-A177-3AD203B41FA5}">
                      <a16:colId xmlns:a16="http://schemas.microsoft.com/office/drawing/2014/main" val="3384205312"/>
                    </a:ext>
                  </a:extLst>
                </a:gridCol>
                <a:gridCol w="4129548">
                  <a:extLst>
                    <a:ext uri="{9D8B030D-6E8A-4147-A177-3AD203B41FA5}">
                      <a16:colId xmlns:a16="http://schemas.microsoft.com/office/drawing/2014/main" val="4089107200"/>
                    </a:ext>
                  </a:extLst>
                </a:gridCol>
              </a:tblGrid>
              <a:tr h="417870">
                <a:tc>
                  <a:txBody>
                    <a:bodyPr/>
                    <a:lstStyle/>
                    <a:p>
                      <a:pPr algn="l" rtl="0" fontAlgn="base"/>
                      <a:r>
                        <a:rPr lang="en-US" sz="1800">
                          <a:effectLst/>
                          <a:latin typeface="Cambria"/>
                        </a:rPr>
                        <a:t>Member </a:t>
                      </a:r>
                      <a:endParaRPr lang="en-US" sz="2400" b="1" i="0">
                        <a:effectLst/>
                        <a:latin typeface="Cambria"/>
                      </a:endParaRPr>
                    </a:p>
                  </a:txBody>
                  <a:tcPr marL="37512" marR="37512" marT="18756" marB="18756" anchor="ctr">
                    <a:lnB w="12700" cap="flat" cmpd="sng" algn="ctr">
                      <a:solidFill>
                        <a:schemeClr val="tx1"/>
                      </a:solidFill>
                      <a:prstDash val="solid"/>
                      <a:round/>
                      <a:headEnd type="none" w="med" len="med"/>
                      <a:tailEnd type="none" w="med" len="med"/>
                    </a:lnB>
                  </a:tcPr>
                </a:tc>
                <a:tc>
                  <a:txBody>
                    <a:bodyPr/>
                    <a:lstStyle/>
                    <a:p>
                      <a:pPr algn="l" rtl="0" fontAlgn="base"/>
                      <a:r>
                        <a:rPr lang="en-US" sz="1800">
                          <a:effectLst/>
                          <a:latin typeface="Cambria"/>
                        </a:rPr>
                        <a:t>Role on Council </a:t>
                      </a:r>
                      <a:endParaRPr lang="en-US" sz="2400" b="1" i="0">
                        <a:effectLst/>
                        <a:latin typeface="Cambria"/>
                      </a:endParaRPr>
                    </a:p>
                  </a:txBody>
                  <a:tcPr marL="37512" marR="37512" marT="18756" marB="18756" anchor="ctr">
                    <a:lnB w="12700" cap="flat" cmpd="sng" algn="ctr">
                      <a:solidFill>
                        <a:schemeClr val="tx1"/>
                      </a:solidFill>
                      <a:prstDash val="solid"/>
                      <a:round/>
                      <a:headEnd type="none" w="med" len="med"/>
                      <a:tailEnd type="none" w="med" len="med"/>
                    </a:lnB>
                  </a:tcPr>
                </a:tc>
                <a:tc>
                  <a:txBody>
                    <a:bodyPr/>
                    <a:lstStyle/>
                    <a:p>
                      <a:pPr algn="l" rtl="0" fontAlgn="base"/>
                      <a:r>
                        <a:rPr lang="en-US" sz="1800">
                          <a:effectLst/>
                          <a:latin typeface="Cambria"/>
                        </a:rPr>
                        <a:t>Affiliation(s) </a:t>
                      </a:r>
                      <a:endParaRPr lang="en-US" sz="2400" b="1" i="0">
                        <a:effectLst/>
                        <a:latin typeface="Cambria"/>
                      </a:endParaRPr>
                    </a:p>
                  </a:txBody>
                  <a:tcPr marL="37512" marR="37512" marT="18756" marB="18756"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000188"/>
                  </a:ext>
                </a:extLst>
              </a:tr>
              <a:tr h="577645">
                <a:tc>
                  <a:txBody>
                    <a:bodyPr/>
                    <a:lstStyle/>
                    <a:p>
                      <a:pPr lvl="0" algn="l" rtl="0">
                        <a:buNone/>
                      </a:pPr>
                      <a:r>
                        <a:rPr lang="en-US" sz="1600">
                          <a:effectLst/>
                          <a:latin typeface="Cambria"/>
                        </a:rPr>
                        <a:t>Chris Urbina, MD, MPH (Chair) </a:t>
                      </a:r>
                      <a:endParaRPr lang="en-US" sz="2000" b="0" i="0">
                        <a:effectLst/>
                        <a:latin typeface="Cambria"/>
                      </a:endParaRPr>
                    </a:p>
                  </a:txBody>
                  <a:tcPr marL="37512" marR="37512" marT="18756" marB="18756">
                    <a:lnT w="12700">
                      <a:solidFill>
                        <a:schemeClr val="tx1"/>
                      </a:solidFill>
                    </a:lnT>
                    <a:lnB w="0" cap="flat" cmpd="sng" algn="ctr">
                      <a:noFill/>
                      <a:prstDash val="solid"/>
                      <a:round/>
                      <a:headEnd type="none" w="med" len="med"/>
                      <a:tailEnd type="none" w="med" len="med"/>
                    </a:lnB>
                  </a:tcPr>
                </a:tc>
                <a:tc>
                  <a:txBody>
                    <a:bodyPr/>
                    <a:lstStyle/>
                    <a:p>
                      <a:pPr lvl="0" algn="l" rtl="0">
                        <a:buNone/>
                      </a:pPr>
                      <a:r>
                        <a:rPr lang="en-US" sz="1600">
                          <a:effectLst/>
                          <a:latin typeface="Cambria"/>
                        </a:rPr>
                        <a:t>Preventive medicine specialist (or preventive medicine public health professional) </a:t>
                      </a:r>
                      <a:endParaRPr lang="en-US" sz="2000" b="0" i="0">
                        <a:effectLst/>
                        <a:latin typeface="Cambria"/>
                      </a:endParaRPr>
                    </a:p>
                  </a:txBody>
                  <a:tcPr marL="37512" marR="37512" marT="18756" marB="18756">
                    <a:lnT w="12700">
                      <a:solidFill>
                        <a:schemeClr val="tx1"/>
                      </a:solidFill>
                    </a:lnT>
                    <a:lnB w="0" cap="flat" cmpd="sng" algn="ctr">
                      <a:noFill/>
                      <a:prstDash val="solid"/>
                      <a:round/>
                      <a:headEnd type="none" w="med" len="med"/>
                      <a:tailEnd type="none" w="med" len="med"/>
                    </a:lnB>
                  </a:tcPr>
                </a:tc>
                <a:tc>
                  <a:txBody>
                    <a:bodyPr/>
                    <a:lstStyle/>
                    <a:p>
                      <a:pPr lvl="0" algn="l" rtl="0">
                        <a:buNone/>
                      </a:pPr>
                      <a:r>
                        <a:rPr lang="en-US" sz="1600">
                          <a:effectLst/>
                          <a:latin typeface="Cambria"/>
                        </a:rPr>
                        <a:t>Pueblo Department of Public Health and Environment; Former Director of CDPHE </a:t>
                      </a:r>
                      <a:endParaRPr lang="en-US" sz="2000" b="0" i="0">
                        <a:effectLst/>
                        <a:latin typeface="Cambria"/>
                      </a:endParaRPr>
                    </a:p>
                  </a:txBody>
                  <a:tcPr marL="37512" marR="37512" marT="18756" marB="18756">
                    <a:lnT w="12700">
                      <a:solidFill>
                        <a:schemeClr val="tx1"/>
                      </a:solidFill>
                    </a:lnT>
                    <a:lnB w="0" cap="flat" cmpd="sng" algn="ctr">
                      <a:noFill/>
                      <a:prstDash val="solid"/>
                      <a:round/>
                      <a:headEnd type="none" w="med" len="med"/>
                      <a:tailEnd type="none" w="med" len="med"/>
                    </a:lnB>
                  </a:tcPr>
                </a:tc>
                <a:extLst>
                  <a:ext uri="{0D108BD9-81ED-4DB2-BD59-A6C34878D82A}">
                    <a16:rowId xmlns:a16="http://schemas.microsoft.com/office/drawing/2014/main" val="2705976121"/>
                  </a:ext>
                </a:extLst>
              </a:tr>
              <a:tr h="442451">
                <a:tc>
                  <a:txBody>
                    <a:bodyPr/>
                    <a:lstStyle/>
                    <a:p>
                      <a:pPr algn="l" rtl="0" fontAlgn="base"/>
                      <a:r>
                        <a:rPr lang="en-US" sz="1600">
                          <a:effectLst/>
                          <a:latin typeface="Cambria"/>
                        </a:rPr>
                        <a:t>Gregory Kinney, PhD, MPH </a:t>
                      </a:r>
                      <a:endParaRPr lang="en-US" sz="2000" b="0" i="0">
                        <a:effectLst/>
                        <a:latin typeface="Cambria"/>
                      </a:endParaRPr>
                    </a:p>
                  </a:txBody>
                  <a:tcPr marL="37512" marR="37512" marT="18756" marB="18756" anchor="ctr">
                    <a:lnT w="0" cap="flat" cmpd="sng" algn="ctr">
                      <a:noFill/>
                      <a:prstDash val="solid"/>
                      <a:round/>
                      <a:headEnd type="none" w="med" len="med"/>
                      <a:tailEnd type="none" w="med" len="med"/>
                    </a:lnT>
                  </a:tcPr>
                </a:tc>
                <a:tc>
                  <a:txBody>
                    <a:bodyPr/>
                    <a:lstStyle/>
                    <a:p>
                      <a:pPr algn="l" rtl="0" fontAlgn="base"/>
                      <a:r>
                        <a:rPr lang="en-US" sz="1600">
                          <a:effectLst/>
                          <a:latin typeface="Cambria"/>
                        </a:rPr>
                        <a:t>Epidemiologist </a:t>
                      </a:r>
                      <a:endParaRPr lang="en-US" sz="2000" b="0" i="0">
                        <a:effectLst/>
                        <a:latin typeface="Cambria"/>
                      </a:endParaRPr>
                    </a:p>
                  </a:txBody>
                  <a:tcPr marL="37512" marR="37512" marT="18756" marB="18756" anchor="ctr">
                    <a:lnT w="0" cap="flat" cmpd="sng" algn="ctr">
                      <a:noFill/>
                      <a:prstDash val="solid"/>
                      <a:round/>
                      <a:headEnd type="none" w="med" len="med"/>
                      <a:tailEnd type="none" w="med" len="med"/>
                    </a:lnT>
                  </a:tcPr>
                </a:tc>
                <a:tc>
                  <a:txBody>
                    <a:bodyPr/>
                    <a:lstStyle/>
                    <a:p>
                      <a:pPr algn="l" rtl="0" fontAlgn="base"/>
                      <a:r>
                        <a:rPr lang="en-US" sz="1600">
                          <a:effectLst/>
                          <a:latin typeface="Cambria"/>
                        </a:rPr>
                        <a:t>Colorado School of Public Health </a:t>
                      </a:r>
                      <a:endParaRPr lang="en-US" sz="2000" b="0" i="0">
                        <a:effectLst/>
                        <a:latin typeface="Cambria"/>
                      </a:endParaRPr>
                    </a:p>
                  </a:txBody>
                  <a:tcPr marL="37512" marR="37512" marT="18756" marB="18756" anchor="ctr">
                    <a:lnT w="0" cap="flat" cmpd="sng" algn="ctr">
                      <a:noFill/>
                      <a:prstDash val="solid"/>
                      <a:round/>
                      <a:headEnd type="none" w="med" len="med"/>
                      <a:tailEnd type="none" w="med" len="med"/>
                    </a:lnT>
                  </a:tcPr>
                </a:tc>
                <a:extLst>
                  <a:ext uri="{0D108BD9-81ED-4DB2-BD59-A6C34878D82A}">
                    <a16:rowId xmlns:a16="http://schemas.microsoft.com/office/drawing/2014/main" val="2063420460"/>
                  </a:ext>
                </a:extLst>
              </a:tr>
              <a:tr h="774290">
                <a:tc>
                  <a:txBody>
                    <a:bodyPr/>
                    <a:lstStyle/>
                    <a:p>
                      <a:pPr lvl="0" algn="l">
                        <a:buNone/>
                      </a:pPr>
                      <a:r>
                        <a:rPr lang="en-US" sz="1600">
                          <a:effectLst/>
                          <a:latin typeface="Cambria"/>
                        </a:rPr>
                        <a:t>Kelly Knupp, MD</a:t>
                      </a:r>
                      <a:endParaRPr lang="en-US">
                        <a:latin typeface="Cambria"/>
                      </a:endParaRPr>
                    </a:p>
                  </a:txBody>
                  <a:tcPr marL="37512" marR="37512" marT="18756" marB="18756" anchor="ctr"/>
                </a:tc>
                <a:tc>
                  <a:txBody>
                    <a:bodyPr/>
                    <a:lstStyle/>
                    <a:p>
                      <a:pPr algn="l" rtl="0" fontAlgn="base"/>
                      <a:r>
                        <a:rPr lang="en-US" sz="1600">
                          <a:effectLst/>
                          <a:latin typeface="Cambria"/>
                        </a:rPr>
                        <a:t>Physician familiar with the administration of medical marijuana pursuant to current state laws to those aged zero to seventeen </a:t>
                      </a:r>
                      <a:endParaRPr lang="en-US" sz="1600" b="0" i="0">
                        <a:effectLst/>
                        <a:latin typeface="Cambria"/>
                      </a:endParaRPr>
                    </a:p>
                  </a:txBody>
                  <a:tcPr marL="37512" marR="37512" marT="18756" marB="18756" anchor="ctr"/>
                </a:tc>
                <a:tc>
                  <a:txBody>
                    <a:bodyPr/>
                    <a:lstStyle/>
                    <a:p>
                      <a:pPr algn="l" rtl="0" fontAlgn="base"/>
                      <a:r>
                        <a:rPr lang="en-US" sz="1600" b="0" i="0">
                          <a:effectLst/>
                          <a:latin typeface="Cambria"/>
                        </a:rPr>
                        <a:t>University of Colorado School of Medicine</a:t>
                      </a:r>
                    </a:p>
                  </a:txBody>
                  <a:tcPr marL="37512" marR="37512" marT="18756" marB="18756" anchor="ctr"/>
                </a:tc>
                <a:extLst>
                  <a:ext uri="{0D108BD9-81ED-4DB2-BD59-A6C34878D82A}">
                    <a16:rowId xmlns:a16="http://schemas.microsoft.com/office/drawing/2014/main" val="1832760845"/>
                  </a:ext>
                </a:extLst>
              </a:tr>
              <a:tr h="503903">
                <a:tc>
                  <a:txBody>
                    <a:bodyPr/>
                    <a:lstStyle/>
                    <a:p>
                      <a:pPr algn="l" rtl="0" fontAlgn="base"/>
                      <a:r>
                        <a:rPr lang="en-US" sz="1600">
                          <a:effectLst/>
                          <a:latin typeface="Cambria"/>
                        </a:rPr>
                        <a:t>Kennon Heard, MD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Medical Toxicologist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2490914406"/>
                  </a:ext>
                </a:extLst>
              </a:tr>
              <a:tr h="381000">
                <a:tc>
                  <a:txBody>
                    <a:bodyPr/>
                    <a:lstStyle/>
                    <a:p>
                      <a:pPr algn="l" rtl="0" fontAlgn="base"/>
                      <a:r>
                        <a:rPr lang="en-US" sz="1600">
                          <a:effectLst/>
                          <a:latin typeface="Cambria"/>
                        </a:rPr>
                        <a:t>Archana Shrestha, MD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Neurologist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949869007"/>
                  </a:ext>
                </a:extLst>
              </a:tr>
              <a:tr h="368709">
                <a:tc>
                  <a:txBody>
                    <a:bodyPr/>
                    <a:lstStyle/>
                    <a:p>
                      <a:pPr algn="l" rtl="0" fontAlgn="base"/>
                      <a:r>
                        <a:rPr lang="en-US" sz="1600">
                          <a:effectLst/>
                          <a:latin typeface="Cambria"/>
                        </a:rPr>
                        <a:t>Erica Wymore, MD, MPH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Pediatrician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3836847286"/>
                  </a:ext>
                </a:extLst>
              </a:tr>
              <a:tr h="368709">
                <a:tc>
                  <a:txBody>
                    <a:bodyPr/>
                    <a:lstStyle/>
                    <a:p>
                      <a:pPr algn="l" rtl="0" fontAlgn="base"/>
                      <a:r>
                        <a:rPr lang="en-US" sz="1600">
                          <a:effectLst/>
                          <a:latin typeface="Cambria"/>
                        </a:rPr>
                        <a:t>Paula Riggs, MD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Psychiatrist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3594670786"/>
                  </a:ext>
                </a:extLst>
              </a:tr>
              <a:tr h="565354">
                <a:tc>
                  <a:txBody>
                    <a:bodyPr/>
                    <a:lstStyle/>
                    <a:p>
                      <a:pPr algn="l" rtl="0" fontAlgn="base"/>
                      <a:r>
                        <a:rPr lang="en-US" sz="1600">
                          <a:effectLst/>
                          <a:latin typeface="Cambria"/>
                        </a:rPr>
                        <a:t>Susan Calcaterra, MD, MPH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Internal medicine physician (or other specialist in adult medicine)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1278707213"/>
                  </a:ext>
                </a:extLst>
              </a:tr>
              <a:tr h="319548">
                <a:tc>
                  <a:txBody>
                    <a:bodyPr/>
                    <a:lstStyle/>
                    <a:p>
                      <a:pPr algn="l" rtl="0" fontAlgn="base"/>
                      <a:r>
                        <a:rPr lang="en-US" sz="1600">
                          <a:effectLst/>
                          <a:latin typeface="Cambria"/>
                        </a:rPr>
                        <a:t>Joseph Schacht, PhD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Licensed Substance Abuse Disorder Specialist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2621841933"/>
                  </a:ext>
                </a:extLst>
              </a:tr>
              <a:tr h="540774">
                <a:tc>
                  <a:txBody>
                    <a:bodyPr/>
                    <a:lstStyle/>
                    <a:p>
                      <a:pPr algn="l" rtl="0" fontAlgn="base"/>
                      <a:r>
                        <a:rPr lang="en-US" sz="1600">
                          <a:effectLst/>
                          <a:latin typeface="Cambria"/>
                        </a:rPr>
                        <a:t>Kent Hutchison, PhD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Neuropsychopharmacologist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University of Colorado School of Medicine </a:t>
                      </a:r>
                      <a:endParaRPr lang="en-US" sz="2000" b="0" i="0">
                        <a:effectLst/>
                        <a:latin typeface="Cambria"/>
                      </a:endParaRPr>
                    </a:p>
                  </a:txBody>
                  <a:tcPr marL="37512" marR="37512" marT="18756" marB="18756" anchor="ctr"/>
                </a:tc>
                <a:extLst>
                  <a:ext uri="{0D108BD9-81ED-4DB2-BD59-A6C34878D82A}">
                    <a16:rowId xmlns:a16="http://schemas.microsoft.com/office/drawing/2014/main" val="3888851450"/>
                  </a:ext>
                </a:extLst>
              </a:tr>
              <a:tr h="774290">
                <a:tc>
                  <a:txBody>
                    <a:bodyPr/>
                    <a:lstStyle/>
                    <a:p>
                      <a:pPr algn="l" rtl="0" fontAlgn="base"/>
                      <a:r>
                        <a:rPr lang="en-US" sz="1600">
                          <a:effectLst/>
                          <a:latin typeface="Cambria"/>
                        </a:rPr>
                        <a:t>Lesley Brooks, MD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Medical professional (or public health professional) who specializes in racial and health disparities and systemic inequalities in health care and medicine </a:t>
                      </a:r>
                      <a:endParaRPr lang="en-US" sz="2000" b="0" i="0">
                        <a:effectLst/>
                        <a:latin typeface="Cambria"/>
                      </a:endParaRPr>
                    </a:p>
                  </a:txBody>
                  <a:tcPr marL="37512" marR="37512" marT="18756" marB="18756" anchor="ctr"/>
                </a:tc>
                <a:tc>
                  <a:txBody>
                    <a:bodyPr/>
                    <a:lstStyle/>
                    <a:p>
                      <a:pPr algn="l" rtl="0" fontAlgn="base"/>
                      <a:r>
                        <a:rPr lang="en-US" sz="1600">
                          <a:effectLst/>
                          <a:latin typeface="Cambria"/>
                        </a:rPr>
                        <a:t>North Colorado Health Alliance; </a:t>
                      </a:r>
                      <a:r>
                        <a:rPr lang="en-US" sz="1600" err="1">
                          <a:effectLst/>
                          <a:latin typeface="Cambria"/>
                        </a:rPr>
                        <a:t>SummitStone</a:t>
                      </a:r>
                      <a:r>
                        <a:rPr lang="en-US" sz="1600">
                          <a:effectLst/>
                          <a:latin typeface="Cambria"/>
                        </a:rPr>
                        <a:t> Health Partners </a:t>
                      </a:r>
                      <a:endParaRPr lang="en-US" sz="2000" b="0" i="0">
                        <a:effectLst/>
                        <a:latin typeface="Cambria"/>
                      </a:endParaRPr>
                    </a:p>
                  </a:txBody>
                  <a:tcPr marL="37512" marR="37512" marT="18756" marB="18756" anchor="ctr"/>
                </a:tc>
                <a:extLst>
                  <a:ext uri="{0D108BD9-81ED-4DB2-BD59-A6C34878D82A}">
                    <a16:rowId xmlns:a16="http://schemas.microsoft.com/office/drawing/2014/main" val="2264870352"/>
                  </a:ext>
                </a:extLst>
              </a:tr>
            </a:tbl>
          </a:graphicData>
        </a:graphic>
      </p:graphicFrame>
      <p:sp>
        <p:nvSpPr>
          <p:cNvPr id="3" name="Slide Number Placeholder 2">
            <a:extLst>
              <a:ext uri="{FF2B5EF4-FFF2-40B4-BE49-F238E27FC236}">
                <a16:creationId xmlns:a16="http://schemas.microsoft.com/office/drawing/2014/main" id="{36A51E35-2E0F-1768-F2A6-E0E63C2CE6A2}"/>
              </a:ext>
            </a:extLst>
          </p:cNvPr>
          <p:cNvSpPr>
            <a:spLocks noGrp="1"/>
          </p:cNvSpPr>
          <p:nvPr>
            <p:ph type="sldNum" sz="quarter" idx="12"/>
          </p:nvPr>
        </p:nvSpPr>
        <p:spPr/>
        <p:txBody>
          <a:bodyPr/>
          <a:lstStyle/>
          <a:p>
            <a:fld id="{2432D555-7F8B-4DFE-B2CE-7869C7B83187}" type="slidenum">
              <a:rPr lang="en-US" smtClean="0"/>
              <a:t>3</a:t>
            </a:fld>
            <a:endParaRPr lang="en-US"/>
          </a:p>
        </p:txBody>
      </p:sp>
    </p:spTree>
    <p:extLst>
      <p:ext uri="{BB962C8B-B14F-4D97-AF65-F5344CB8AC3E}">
        <p14:creationId xmlns:p14="http://schemas.microsoft.com/office/powerpoint/2010/main" val="2855111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8B973-FD66-6D99-199C-64D302EEA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6D6DB-9E47-6328-1421-D8BF2D73E3B0}"/>
              </a:ext>
            </a:extLst>
          </p:cNvPr>
          <p:cNvSpPr>
            <a:spLocks noGrp="1"/>
          </p:cNvSpPr>
          <p:nvPr>
            <p:ph type="title"/>
          </p:nvPr>
        </p:nvSpPr>
        <p:spPr>
          <a:xfrm>
            <a:off x="873457" y="623811"/>
            <a:ext cx="10604310" cy="1303867"/>
          </a:xfrm>
        </p:spPr>
        <p:txBody>
          <a:bodyPr>
            <a:normAutofit fontScale="90000"/>
          </a:bodyPr>
          <a:lstStyle/>
          <a:p>
            <a:r>
              <a:rPr lang="en-US" sz="3600" b="1">
                <a:solidFill>
                  <a:schemeClr val="tx1"/>
                </a:solidFill>
                <a:latin typeface="Cambria"/>
                <a:ea typeface="Cambria"/>
              </a:rPr>
              <a:t>Clinic Chat LLC &amp; mHealth Impact Lab:</a:t>
            </a:r>
            <a:br>
              <a:rPr lang="en-US" sz="3600" b="1">
                <a:latin typeface="Cambria" panose="02040503050406030204" pitchFamily="18" charset="0"/>
                <a:ea typeface="Cambria" panose="02040503050406030204" pitchFamily="18" charset="0"/>
              </a:rPr>
            </a:br>
            <a:r>
              <a:rPr lang="en-US" sz="3600" b="1">
                <a:solidFill>
                  <a:schemeClr val="accent1">
                    <a:lumMod val="50000"/>
                  </a:schemeClr>
                </a:solidFill>
                <a:latin typeface="Cambria"/>
                <a:ea typeface="Cambria"/>
              </a:rPr>
              <a:t>Community-Based HCC Education Via AI Chatbots</a:t>
            </a:r>
            <a:br>
              <a:rPr lang="en-US" sz="3600" b="1">
                <a:latin typeface="Cambria" panose="02040503050406030204" pitchFamily="18" charset="0"/>
                <a:ea typeface="Cambria" panose="02040503050406030204" pitchFamily="18" charset="0"/>
              </a:rPr>
            </a:br>
            <a:r>
              <a:rPr lang="en-US" sz="3600" b="1" i="1">
                <a:latin typeface="Cambria"/>
                <a:ea typeface="Cambria"/>
              </a:rPr>
              <a:t>(finalizing contract )</a:t>
            </a:r>
            <a:endParaRPr lang="en-US" b="1">
              <a:latin typeface="Cambria"/>
              <a:ea typeface="Cambria"/>
            </a:endParaRPr>
          </a:p>
        </p:txBody>
      </p:sp>
      <p:graphicFrame>
        <p:nvGraphicFramePr>
          <p:cNvPr id="4" name="Content Placeholder 3">
            <a:extLst>
              <a:ext uri="{FF2B5EF4-FFF2-40B4-BE49-F238E27FC236}">
                <a16:creationId xmlns:a16="http://schemas.microsoft.com/office/drawing/2014/main" id="{0C05CDD9-4BEE-F75F-51EC-ED03E90BE300}"/>
              </a:ext>
            </a:extLst>
          </p:cNvPr>
          <p:cNvGraphicFramePr>
            <a:graphicFrameLocks noGrp="1"/>
          </p:cNvGraphicFramePr>
          <p:nvPr>
            <p:ph idx="1"/>
            <p:extLst>
              <p:ext uri="{D42A27DB-BD31-4B8C-83A1-F6EECF244321}">
                <p14:modId xmlns:p14="http://schemas.microsoft.com/office/powerpoint/2010/main" val="440426687"/>
              </p:ext>
            </p:extLst>
          </p:nvPr>
        </p:nvGraphicFramePr>
        <p:xfrm>
          <a:off x="403588" y="2148836"/>
          <a:ext cx="11384823" cy="4175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Vlog outline">
            <a:extLst>
              <a:ext uri="{FF2B5EF4-FFF2-40B4-BE49-F238E27FC236}">
                <a16:creationId xmlns:a16="http://schemas.microsoft.com/office/drawing/2014/main" id="{470AA1C1-199C-B4EC-FB96-CE010A3F5F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0371" y="402653"/>
            <a:ext cx="706341" cy="706341"/>
          </a:xfrm>
          <a:prstGeom prst="rect">
            <a:avLst/>
          </a:prstGeom>
        </p:spPr>
      </p:pic>
      <p:sp>
        <p:nvSpPr>
          <p:cNvPr id="3" name="TextBox 2">
            <a:extLst>
              <a:ext uri="{FF2B5EF4-FFF2-40B4-BE49-F238E27FC236}">
                <a16:creationId xmlns:a16="http://schemas.microsoft.com/office/drawing/2014/main" id="{B01998E4-B57F-0E5E-2C84-3285728A0FF6}"/>
              </a:ext>
            </a:extLst>
          </p:cNvPr>
          <p:cNvSpPr txBox="1"/>
          <p:nvPr/>
        </p:nvSpPr>
        <p:spPr>
          <a:xfrm>
            <a:off x="6824487" y="2233576"/>
            <a:ext cx="4592320" cy="523220"/>
          </a:xfrm>
          <a:prstGeom prst="rect">
            <a:avLst/>
          </a:prstGeom>
          <a:noFill/>
        </p:spPr>
        <p:txBody>
          <a:bodyPr wrap="square" rtlCol="0">
            <a:spAutoFit/>
          </a:bodyPr>
          <a:lstStyle/>
          <a:p>
            <a:pPr marL="285750"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Parents or trusted adults interested in communicating with youth &lt;21 and/or people who are pregnant</a:t>
            </a:r>
          </a:p>
        </p:txBody>
      </p:sp>
      <p:sp>
        <p:nvSpPr>
          <p:cNvPr id="5" name="TextBox 4">
            <a:extLst>
              <a:ext uri="{FF2B5EF4-FFF2-40B4-BE49-F238E27FC236}">
                <a16:creationId xmlns:a16="http://schemas.microsoft.com/office/drawing/2014/main" id="{5D4F522F-1421-2E4B-F0AC-E9356097E4E0}"/>
              </a:ext>
            </a:extLst>
          </p:cNvPr>
          <p:cNvSpPr txBox="1"/>
          <p:nvPr/>
        </p:nvSpPr>
        <p:spPr>
          <a:xfrm>
            <a:off x="6885447" y="3147622"/>
            <a:ext cx="3647441" cy="523220"/>
          </a:xfrm>
          <a:prstGeom prst="rect">
            <a:avLst/>
          </a:prstGeom>
          <a:noFill/>
        </p:spPr>
        <p:txBody>
          <a:bodyPr wrap="square" rtlCol="0">
            <a:spAutoFit/>
          </a:bodyPr>
          <a:lstStyle/>
          <a:p>
            <a:pPr marL="233363" marR="0" lvl="0" indent="-1222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Pilot materials via web-based, telephone, and What’s App applications</a:t>
            </a:r>
          </a:p>
        </p:txBody>
      </p:sp>
      <p:sp>
        <p:nvSpPr>
          <p:cNvPr id="6" name="TextBox 5">
            <a:extLst>
              <a:ext uri="{FF2B5EF4-FFF2-40B4-BE49-F238E27FC236}">
                <a16:creationId xmlns:a16="http://schemas.microsoft.com/office/drawing/2014/main" id="{C82EAA30-3F99-1003-39CF-DF59A1356F9D}"/>
              </a:ext>
            </a:extLst>
          </p:cNvPr>
          <p:cNvSpPr txBox="1"/>
          <p:nvPr/>
        </p:nvSpPr>
        <p:spPr>
          <a:xfrm>
            <a:off x="6885447" y="3976740"/>
            <a:ext cx="3546841" cy="523220"/>
          </a:xfrm>
          <a:prstGeom prst="rect">
            <a:avLst/>
          </a:prstGeom>
          <a:noFill/>
        </p:spPr>
        <p:txBody>
          <a:bodyPr wrap="square" rtlCol="0">
            <a:spAutoFit/>
          </a:bodyPr>
          <a:lstStyle/>
          <a:p>
            <a:pPr marL="233363" marR="0" lvl="0" indent="-1222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System beta-test – April 2024</a:t>
            </a:r>
          </a:p>
          <a:p>
            <a:pPr marL="233363" marR="0" lvl="0" indent="-1222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System deployment – April – June 2024</a:t>
            </a:r>
          </a:p>
        </p:txBody>
      </p:sp>
      <p:sp>
        <p:nvSpPr>
          <p:cNvPr id="8" name="TextBox 7">
            <a:extLst>
              <a:ext uri="{FF2B5EF4-FFF2-40B4-BE49-F238E27FC236}">
                <a16:creationId xmlns:a16="http://schemas.microsoft.com/office/drawing/2014/main" id="{AFE2D3BD-B570-1703-4077-96666B891EFA}"/>
              </a:ext>
            </a:extLst>
          </p:cNvPr>
          <p:cNvSpPr txBox="1"/>
          <p:nvPr/>
        </p:nvSpPr>
        <p:spPr>
          <a:xfrm>
            <a:off x="7007367" y="4805858"/>
            <a:ext cx="2808540" cy="523220"/>
          </a:xfrm>
          <a:prstGeom prst="rect">
            <a:avLst/>
          </a:prstGeom>
          <a:noFill/>
        </p:spPr>
        <p:txBody>
          <a:bodyPr wrap="square" rtlCol="0">
            <a:spAutoFit/>
          </a:bodyPr>
          <a:lstStyle/>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Cannabis &amp; HCC use behaviors</a:t>
            </a:r>
          </a:p>
          <a:p>
            <a:pPr marL="111125" marR="0" lvl="0" indent="-11112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Coping behaviors</a:t>
            </a:r>
          </a:p>
        </p:txBody>
      </p:sp>
    </p:spTree>
    <p:extLst>
      <p:ext uri="{BB962C8B-B14F-4D97-AF65-F5344CB8AC3E}">
        <p14:creationId xmlns:p14="http://schemas.microsoft.com/office/powerpoint/2010/main" val="2881020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58BB0-92A7-EFD8-E423-E21C21F4F8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0515C-59C7-0D6C-9E17-E19D514B4F03}"/>
              </a:ext>
            </a:extLst>
          </p:cNvPr>
          <p:cNvSpPr>
            <a:spLocks noGrp="1"/>
          </p:cNvSpPr>
          <p:nvPr>
            <p:ph type="title"/>
          </p:nvPr>
        </p:nvSpPr>
        <p:spPr>
          <a:xfrm>
            <a:off x="1371600" y="757576"/>
            <a:ext cx="9448800" cy="1303867"/>
          </a:xfrm>
        </p:spPr>
        <p:txBody>
          <a:bodyPr>
            <a:normAutofit fontScale="90000"/>
          </a:bodyPr>
          <a:lstStyle/>
          <a:p>
            <a:r>
              <a:rPr lang="en-US" sz="2800" b="1">
                <a:latin typeface="Cambria" panose="02040503050406030204" pitchFamily="18" charset="0"/>
                <a:ea typeface="Cambria" panose="02040503050406030204" pitchFamily="18" charset="0"/>
                <a:cs typeface="Calibri" panose="020F0502020204030204" pitchFamily="34" charset="0"/>
              </a:rPr>
              <a:t>Colorado State University: </a:t>
            </a:r>
            <a:br>
              <a:rPr lang="en-US" sz="2800" b="1">
                <a:latin typeface="Cambria" panose="02040503050406030204" pitchFamily="18" charset="0"/>
                <a:ea typeface="Cambria" panose="02040503050406030204" pitchFamily="18" charset="0"/>
                <a:cs typeface="Calibri" panose="020F0502020204030204" pitchFamily="34" charset="0"/>
              </a:rPr>
            </a:br>
            <a:r>
              <a:rPr lang="en-US" sz="2800" b="1">
                <a:solidFill>
                  <a:schemeClr val="accent2"/>
                </a:solidFill>
                <a:latin typeface="Cambria" panose="02040503050406030204" pitchFamily="18" charset="0"/>
                <a:ea typeface="Cambria" panose="02040503050406030204" pitchFamily="18" charset="0"/>
                <a:cs typeface="Calibri" panose="020F0502020204030204" pitchFamily="34" charset="0"/>
              </a:rPr>
              <a:t>Young Adult Educational Campaign </a:t>
            </a:r>
            <a:br>
              <a:rPr lang="en-US" sz="2800" b="1">
                <a:latin typeface="Cambria" panose="02040503050406030204" pitchFamily="18" charset="0"/>
                <a:ea typeface="Cambria" panose="02040503050406030204" pitchFamily="18" charset="0"/>
                <a:cs typeface="Calibri" panose="020F0502020204030204" pitchFamily="34" charset="0"/>
              </a:rPr>
            </a:br>
            <a:r>
              <a:rPr lang="en-US" sz="2800" b="1" i="1">
                <a:latin typeface="Cambria" panose="02040503050406030204" pitchFamily="18" charset="0"/>
                <a:ea typeface="Cambria" panose="02040503050406030204" pitchFamily="18" charset="0"/>
                <a:cs typeface="Calibri" panose="020F0502020204030204" pitchFamily="34" charset="0"/>
              </a:rPr>
              <a:t>(finalizing contract)</a:t>
            </a:r>
            <a:endParaRPr lang="en-US" sz="2800" b="1">
              <a:latin typeface="Cambria" panose="02040503050406030204" pitchFamily="18" charset="0"/>
              <a:ea typeface="Cambria" panose="02040503050406030204" pitchFamily="18" charset="0"/>
              <a:cs typeface="Calibri" panose="020F0502020204030204" pitchFamily="34" charset="0"/>
            </a:endParaRPr>
          </a:p>
        </p:txBody>
      </p:sp>
      <p:pic>
        <p:nvPicPr>
          <p:cNvPr id="5" name="Graphic 4" descr="Target Audience outline">
            <a:extLst>
              <a:ext uri="{FF2B5EF4-FFF2-40B4-BE49-F238E27FC236}">
                <a16:creationId xmlns:a16="http://schemas.microsoft.com/office/drawing/2014/main" id="{57A4264E-8C26-2AC7-6301-01B1CF9DD7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369" y="613422"/>
            <a:ext cx="722244" cy="722244"/>
          </a:xfrm>
          <a:prstGeom prst="rect">
            <a:avLst/>
          </a:prstGeom>
        </p:spPr>
      </p:pic>
      <p:graphicFrame>
        <p:nvGraphicFramePr>
          <p:cNvPr id="9" name="Diagram 8">
            <a:extLst>
              <a:ext uri="{FF2B5EF4-FFF2-40B4-BE49-F238E27FC236}">
                <a16:creationId xmlns:a16="http://schemas.microsoft.com/office/drawing/2014/main" id="{733844F3-D07E-4BC7-372D-43EF14FACDCF}"/>
              </a:ext>
            </a:extLst>
          </p:cNvPr>
          <p:cNvGraphicFramePr/>
          <p:nvPr>
            <p:extLst>
              <p:ext uri="{D42A27DB-BD31-4B8C-83A1-F6EECF244321}">
                <p14:modId xmlns:p14="http://schemas.microsoft.com/office/powerpoint/2010/main" val="228191477"/>
              </p:ext>
            </p:extLst>
          </p:nvPr>
        </p:nvGraphicFramePr>
        <p:xfrm>
          <a:off x="2885366" y="2061443"/>
          <a:ext cx="8604377" cy="43358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3FAD6318-B78E-8166-A791-8AA04783F53A}"/>
              </a:ext>
            </a:extLst>
          </p:cNvPr>
          <p:cNvSpPr txBox="1"/>
          <p:nvPr/>
        </p:nvSpPr>
        <p:spPr>
          <a:xfrm>
            <a:off x="719997" y="2365701"/>
            <a:ext cx="2094249" cy="40011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Target Audience</a:t>
            </a:r>
          </a:p>
        </p:txBody>
      </p:sp>
      <p:sp>
        <p:nvSpPr>
          <p:cNvPr id="6" name="TextBox 5">
            <a:extLst>
              <a:ext uri="{FF2B5EF4-FFF2-40B4-BE49-F238E27FC236}">
                <a16:creationId xmlns:a16="http://schemas.microsoft.com/office/drawing/2014/main" id="{AEFB3F50-9E60-3602-B763-D1F178A9DD23}"/>
              </a:ext>
            </a:extLst>
          </p:cNvPr>
          <p:cNvSpPr txBox="1"/>
          <p:nvPr/>
        </p:nvSpPr>
        <p:spPr>
          <a:xfrm>
            <a:off x="712908" y="3071734"/>
            <a:ext cx="2376039" cy="707886"/>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Anticipated Deliverables </a:t>
            </a:r>
          </a:p>
        </p:txBody>
      </p:sp>
      <p:sp>
        <p:nvSpPr>
          <p:cNvPr id="7" name="TextBox 6">
            <a:extLst>
              <a:ext uri="{FF2B5EF4-FFF2-40B4-BE49-F238E27FC236}">
                <a16:creationId xmlns:a16="http://schemas.microsoft.com/office/drawing/2014/main" id="{7365CD6D-9795-2C72-C8BA-7D8C46B930CC}"/>
              </a:ext>
            </a:extLst>
          </p:cNvPr>
          <p:cNvSpPr txBox="1"/>
          <p:nvPr/>
        </p:nvSpPr>
        <p:spPr>
          <a:xfrm>
            <a:off x="719997" y="4029292"/>
            <a:ext cx="1941445" cy="40011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Relevant Dates</a:t>
            </a:r>
          </a:p>
        </p:txBody>
      </p:sp>
      <p:sp>
        <p:nvSpPr>
          <p:cNvPr id="8" name="TextBox 7">
            <a:extLst>
              <a:ext uri="{FF2B5EF4-FFF2-40B4-BE49-F238E27FC236}">
                <a16:creationId xmlns:a16="http://schemas.microsoft.com/office/drawing/2014/main" id="{6ABF4998-7D2A-CED5-D464-E2F31972A5DB}"/>
              </a:ext>
            </a:extLst>
          </p:cNvPr>
          <p:cNvSpPr txBox="1"/>
          <p:nvPr/>
        </p:nvSpPr>
        <p:spPr>
          <a:xfrm>
            <a:off x="693954" y="4826396"/>
            <a:ext cx="2454429" cy="40011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Evaluation Metrics</a:t>
            </a:r>
          </a:p>
        </p:txBody>
      </p:sp>
      <p:sp>
        <p:nvSpPr>
          <p:cNvPr id="10" name="TextBox 9">
            <a:extLst>
              <a:ext uri="{FF2B5EF4-FFF2-40B4-BE49-F238E27FC236}">
                <a16:creationId xmlns:a16="http://schemas.microsoft.com/office/drawing/2014/main" id="{C7DCE1C7-2A32-0820-A44B-2B3EEB5154FA}"/>
              </a:ext>
            </a:extLst>
          </p:cNvPr>
          <p:cNvSpPr txBox="1"/>
          <p:nvPr/>
        </p:nvSpPr>
        <p:spPr>
          <a:xfrm>
            <a:off x="693954" y="5656691"/>
            <a:ext cx="2271474" cy="40011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Key Site Contacts</a:t>
            </a:r>
          </a:p>
        </p:txBody>
      </p:sp>
      <p:sp>
        <p:nvSpPr>
          <p:cNvPr id="17" name="TextBox 16">
            <a:extLst>
              <a:ext uri="{FF2B5EF4-FFF2-40B4-BE49-F238E27FC236}">
                <a16:creationId xmlns:a16="http://schemas.microsoft.com/office/drawing/2014/main" id="{94F96A8B-8921-C5DA-C015-DFBA89728F57}"/>
              </a:ext>
            </a:extLst>
          </p:cNvPr>
          <p:cNvSpPr txBox="1"/>
          <p:nvPr/>
        </p:nvSpPr>
        <p:spPr>
          <a:xfrm>
            <a:off x="2997657" y="2242591"/>
            <a:ext cx="3452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CC702D"/>
                </a:solidFill>
                <a:effectLst/>
                <a:uLnTx/>
                <a:uFillTx/>
                <a:latin typeface="Calibri" panose="020F0502020204030204" pitchFamily="34" charset="0"/>
                <a:ea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6220E1FE-3C43-757F-6794-CCF5A55D8F3A}"/>
              </a:ext>
            </a:extLst>
          </p:cNvPr>
          <p:cNvSpPr txBox="1"/>
          <p:nvPr/>
        </p:nvSpPr>
        <p:spPr>
          <a:xfrm>
            <a:off x="3397201" y="3071734"/>
            <a:ext cx="3452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B53A31"/>
                </a:solidFill>
                <a:effectLst/>
                <a:uLnTx/>
                <a:uFillTx/>
                <a:latin typeface="Calibri" panose="020F0502020204030204" pitchFamily="34" charset="0"/>
                <a:ea typeface="Calibri" panose="020F0502020204030204" pitchFamily="34" charset="0"/>
                <a:cs typeface="Calibri" panose="020F0502020204030204" pitchFamily="34" charset="0"/>
              </a:rPr>
              <a:t>2</a:t>
            </a:r>
          </a:p>
        </p:txBody>
      </p:sp>
      <p:sp>
        <p:nvSpPr>
          <p:cNvPr id="19" name="TextBox 18">
            <a:extLst>
              <a:ext uri="{FF2B5EF4-FFF2-40B4-BE49-F238E27FC236}">
                <a16:creationId xmlns:a16="http://schemas.microsoft.com/office/drawing/2014/main" id="{AC901363-4D13-97B6-90DC-6816AF0D1935}"/>
              </a:ext>
            </a:extLst>
          </p:cNvPr>
          <p:cNvSpPr txBox="1"/>
          <p:nvPr/>
        </p:nvSpPr>
        <p:spPr>
          <a:xfrm>
            <a:off x="3540957" y="3906181"/>
            <a:ext cx="3452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815F56"/>
                </a:solidFill>
                <a:effectLst/>
                <a:uLnTx/>
                <a:uFillTx/>
                <a:latin typeface="Calibri" panose="020F0502020204030204" pitchFamily="34" charset="0"/>
                <a:ea typeface="Calibri" panose="020F0502020204030204" pitchFamily="34" charset="0"/>
                <a:cs typeface="Calibri" panose="020F0502020204030204" pitchFamily="34" charset="0"/>
              </a:rPr>
              <a:t>3</a:t>
            </a:r>
          </a:p>
        </p:txBody>
      </p:sp>
      <p:sp>
        <p:nvSpPr>
          <p:cNvPr id="20" name="TextBox 19">
            <a:extLst>
              <a:ext uri="{FF2B5EF4-FFF2-40B4-BE49-F238E27FC236}">
                <a16:creationId xmlns:a16="http://schemas.microsoft.com/office/drawing/2014/main" id="{95988A7F-9DFC-B48A-8B17-9E95D7DBC4B2}"/>
              </a:ext>
            </a:extLst>
          </p:cNvPr>
          <p:cNvSpPr txBox="1"/>
          <p:nvPr/>
        </p:nvSpPr>
        <p:spPr>
          <a:xfrm>
            <a:off x="3417521" y="4703285"/>
            <a:ext cx="3452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AE9E7C"/>
                </a:solidFill>
                <a:effectLst/>
                <a:uLnTx/>
                <a:uFillTx/>
                <a:latin typeface="Calibri" panose="020F0502020204030204" pitchFamily="34" charset="0"/>
                <a:ea typeface="Calibri" panose="020F0502020204030204" pitchFamily="34" charset="0"/>
                <a:cs typeface="Calibri" panose="020F0502020204030204" pitchFamily="34" charset="0"/>
              </a:rPr>
              <a:t>4</a:t>
            </a:r>
          </a:p>
        </p:txBody>
      </p:sp>
      <p:sp>
        <p:nvSpPr>
          <p:cNvPr id="21" name="TextBox 20">
            <a:extLst>
              <a:ext uri="{FF2B5EF4-FFF2-40B4-BE49-F238E27FC236}">
                <a16:creationId xmlns:a16="http://schemas.microsoft.com/office/drawing/2014/main" id="{96A37D52-CCDC-AD06-EE75-F101D2C96CAE}"/>
              </a:ext>
            </a:extLst>
          </p:cNvPr>
          <p:cNvSpPr txBox="1"/>
          <p:nvPr/>
        </p:nvSpPr>
        <p:spPr>
          <a:xfrm>
            <a:off x="3009341" y="5533580"/>
            <a:ext cx="34529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B8865"/>
                </a:solidFill>
                <a:effectLst/>
                <a:uLnTx/>
                <a:uFillTx/>
                <a:latin typeface="Calibri" panose="020F0502020204030204" pitchFamily="34" charset="0"/>
                <a:ea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1307874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CEA4-97BB-9383-DE8E-EFD53BD087D2}"/>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E045FEA-8E38-C92F-7D4A-8CB175B2F4D1}"/>
              </a:ext>
            </a:extLst>
          </p:cNvPr>
          <p:cNvGraphicFramePr/>
          <p:nvPr>
            <p:extLst>
              <p:ext uri="{D42A27DB-BD31-4B8C-83A1-F6EECF244321}">
                <p14:modId xmlns:p14="http://schemas.microsoft.com/office/powerpoint/2010/main" val="686646649"/>
              </p:ext>
            </p:extLst>
          </p:nvPr>
        </p:nvGraphicFramePr>
        <p:xfrm>
          <a:off x="1246076" y="1959738"/>
          <a:ext cx="9699846" cy="4490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2FCEF26-85F6-725F-029D-7540C5A12C10}"/>
              </a:ext>
            </a:extLst>
          </p:cNvPr>
          <p:cNvSpPr>
            <a:spLocks noGrp="1"/>
          </p:cNvSpPr>
          <p:nvPr>
            <p:ph type="title"/>
          </p:nvPr>
        </p:nvSpPr>
        <p:spPr>
          <a:xfrm>
            <a:off x="1246076" y="655871"/>
            <a:ext cx="9699847" cy="1303867"/>
          </a:xfrm>
        </p:spPr>
        <p:txBody>
          <a:bodyPr>
            <a:noAutofit/>
          </a:bodyPr>
          <a:lstStyle/>
          <a:p>
            <a:r>
              <a:rPr lang="en-US" sz="2800" b="1">
                <a:latin typeface="Cambria" panose="02040503050406030204" pitchFamily="18" charset="0"/>
                <a:ea typeface="Cambria" panose="02040503050406030204" pitchFamily="18" charset="0"/>
                <a:cs typeface="Calibri" panose="020F0502020204030204" pitchFamily="34" charset="0"/>
              </a:rPr>
              <a:t>CU Psychiatry: </a:t>
            </a:r>
            <a:br>
              <a:rPr lang="en-US" sz="2800" b="1">
                <a:latin typeface="Cambria" panose="02040503050406030204" pitchFamily="18" charset="0"/>
                <a:ea typeface="Cambria" panose="02040503050406030204" pitchFamily="18" charset="0"/>
                <a:cs typeface="Calibri" panose="020F0502020204030204" pitchFamily="34" charset="0"/>
              </a:rPr>
            </a:br>
            <a:r>
              <a:rPr lang="en-US" sz="2800" b="1">
                <a:solidFill>
                  <a:schemeClr val="accent3"/>
                </a:solidFill>
                <a:latin typeface="Cambria" panose="02040503050406030204" pitchFamily="18" charset="0"/>
                <a:ea typeface="Cambria" panose="02040503050406030204" pitchFamily="18" charset="0"/>
                <a:cs typeface="Calibri" panose="020F0502020204030204" pitchFamily="34" charset="0"/>
              </a:rPr>
              <a:t>Continuing Professional Education</a:t>
            </a:r>
            <a:br>
              <a:rPr lang="en-US" sz="2800" b="1">
                <a:solidFill>
                  <a:schemeClr val="accent3"/>
                </a:solidFill>
                <a:latin typeface="Cambria" panose="02040503050406030204" pitchFamily="18" charset="0"/>
                <a:ea typeface="Cambria" panose="02040503050406030204" pitchFamily="18" charset="0"/>
                <a:cs typeface="Calibri" panose="020F0502020204030204" pitchFamily="34" charset="0"/>
              </a:rPr>
            </a:br>
            <a:r>
              <a:rPr lang="en-US" sz="2800" b="1" i="1">
                <a:solidFill>
                  <a:schemeClr val="tx2"/>
                </a:solidFill>
                <a:latin typeface="Cambria" panose="02040503050406030204" pitchFamily="18" charset="0"/>
                <a:ea typeface="Cambria" panose="02040503050406030204" pitchFamily="18" charset="0"/>
                <a:cs typeface="Calibri" panose="020F0502020204030204" pitchFamily="34" charset="0"/>
              </a:rPr>
              <a:t>(finalizing contract)</a:t>
            </a:r>
          </a:p>
        </p:txBody>
      </p:sp>
      <p:pic>
        <p:nvPicPr>
          <p:cNvPr id="5" name="Graphic 4" descr="Brain in head outline">
            <a:extLst>
              <a:ext uri="{FF2B5EF4-FFF2-40B4-BE49-F238E27FC236}">
                <a16:creationId xmlns:a16="http://schemas.microsoft.com/office/drawing/2014/main" id="{68CBB3AF-CABD-FA06-736C-5913516833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08994" y="549079"/>
            <a:ext cx="634778" cy="634778"/>
          </a:xfrm>
          <a:prstGeom prst="rect">
            <a:avLst/>
          </a:prstGeom>
        </p:spPr>
      </p:pic>
    </p:spTree>
    <p:extLst>
      <p:ext uri="{BB962C8B-B14F-4D97-AF65-F5344CB8AC3E}">
        <p14:creationId xmlns:p14="http://schemas.microsoft.com/office/powerpoint/2010/main" val="3132331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266F8-9E69-CC1C-58B5-DC09E8A9D5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E19D3C-9789-D822-0B1B-417D1967552E}"/>
              </a:ext>
            </a:extLst>
          </p:cNvPr>
          <p:cNvSpPr>
            <a:spLocks noGrp="1"/>
          </p:cNvSpPr>
          <p:nvPr>
            <p:ph type="title"/>
          </p:nvPr>
        </p:nvSpPr>
        <p:spPr>
          <a:xfrm>
            <a:off x="1295402" y="534262"/>
            <a:ext cx="9601196" cy="781354"/>
          </a:xfrm>
        </p:spPr>
        <p:txBody>
          <a:bodyPr/>
          <a:lstStyle/>
          <a:p>
            <a:r>
              <a:rPr lang="en-US" b="1">
                <a:latin typeface="Cambria" panose="02040503050406030204" pitchFamily="18" charset="0"/>
                <a:ea typeface="Cambria" panose="02040503050406030204" pitchFamily="18" charset="0"/>
                <a:cs typeface="Calibri" panose="020F0502020204030204" pitchFamily="34" charset="0"/>
              </a:rPr>
              <a:t>Projects - Summary</a:t>
            </a:r>
          </a:p>
        </p:txBody>
      </p:sp>
      <p:graphicFrame>
        <p:nvGraphicFramePr>
          <p:cNvPr id="4" name="Table 3">
            <a:extLst>
              <a:ext uri="{FF2B5EF4-FFF2-40B4-BE49-F238E27FC236}">
                <a16:creationId xmlns:a16="http://schemas.microsoft.com/office/drawing/2014/main" id="{F5CB786A-F2F0-91A0-C855-0D628AB3E522}"/>
              </a:ext>
            </a:extLst>
          </p:cNvPr>
          <p:cNvGraphicFramePr>
            <a:graphicFrameLocks noGrp="1"/>
          </p:cNvGraphicFramePr>
          <p:nvPr>
            <p:extLst>
              <p:ext uri="{D42A27DB-BD31-4B8C-83A1-F6EECF244321}">
                <p14:modId xmlns:p14="http://schemas.microsoft.com/office/powerpoint/2010/main" val="1893822508"/>
              </p:ext>
            </p:extLst>
          </p:nvPr>
        </p:nvGraphicFramePr>
        <p:xfrm>
          <a:off x="513080" y="1457856"/>
          <a:ext cx="11165840" cy="4572000"/>
        </p:xfrm>
        <a:graphic>
          <a:graphicData uri="http://schemas.openxmlformats.org/drawingml/2006/table">
            <a:tbl>
              <a:tblPr firstRow="1" bandRow="1">
                <a:tableStyleId>{46F890A9-2807-4EBB-B81D-B2AA78EC7F39}</a:tableStyleId>
              </a:tblPr>
              <a:tblGrid>
                <a:gridCol w="4086052">
                  <a:extLst>
                    <a:ext uri="{9D8B030D-6E8A-4147-A177-3AD203B41FA5}">
                      <a16:colId xmlns:a16="http://schemas.microsoft.com/office/drawing/2014/main" val="2077336434"/>
                    </a:ext>
                  </a:extLst>
                </a:gridCol>
                <a:gridCol w="7079788">
                  <a:extLst>
                    <a:ext uri="{9D8B030D-6E8A-4147-A177-3AD203B41FA5}">
                      <a16:colId xmlns:a16="http://schemas.microsoft.com/office/drawing/2014/main" val="1524867263"/>
                    </a:ext>
                  </a:extLst>
                </a:gridCol>
              </a:tblGrid>
              <a:tr h="282328">
                <a:tc>
                  <a:txBody>
                    <a:bodyPr/>
                    <a:lstStyle/>
                    <a:p>
                      <a:pPr algn="ctr"/>
                      <a:r>
                        <a:rPr lang="en-US" sz="1600">
                          <a:latin typeface="Cambria"/>
                          <a:ea typeface="Cambria"/>
                          <a:cs typeface="Calibri"/>
                        </a:rPr>
                        <a:t>Organization</a:t>
                      </a:r>
                    </a:p>
                  </a:txBody>
                  <a:tcP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latin typeface="Cambria"/>
                          <a:ea typeface="Cambria"/>
                          <a:cs typeface="Calibri"/>
                        </a:rPr>
                        <a:t>Activities &amp; Deliverables</a:t>
                      </a: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409464"/>
                  </a:ext>
                </a:extLst>
              </a:tr>
              <a:tr h="254096">
                <a:tc>
                  <a:txBody>
                    <a:bodyPr/>
                    <a:lstStyle/>
                    <a:p>
                      <a:r>
                        <a:rPr lang="en-US" sz="1400">
                          <a:latin typeface="Cambria"/>
                          <a:ea typeface="Cambria"/>
                          <a:cs typeface="Calibri"/>
                        </a:rPr>
                        <a:t>Initium Health – </a:t>
                      </a:r>
                      <a:r>
                        <a:rPr lang="en-US" sz="1400" i="1">
                          <a:latin typeface="Cambria"/>
                          <a:ea typeface="Cambria"/>
                          <a:cs typeface="Calibri"/>
                        </a:rPr>
                        <a:t>Marketing Content Development</a:t>
                      </a:r>
                      <a:endParaRPr lang="en-US" sz="1400">
                        <a:latin typeface="Cambria"/>
                        <a:ea typeface="Cambria"/>
                        <a:cs typeface="Calibri"/>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buFont typeface="Arial" panose="020B0604020202020204" pitchFamily="34" charset="0"/>
                        <a:buNone/>
                      </a:pPr>
                      <a:r>
                        <a:rPr lang="en-US" sz="1400">
                          <a:latin typeface="Cambria"/>
                          <a:ea typeface="Cambria"/>
                          <a:cs typeface="Calibri"/>
                        </a:rPr>
                        <a:t>Six videos, six written products, three online educational modules, program branding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0656591"/>
                  </a:ext>
                </a:extLst>
              </a:tr>
              <a:tr h="254096">
                <a:tc>
                  <a:txBody>
                    <a:bodyPr/>
                    <a:lstStyle/>
                    <a:p>
                      <a:r>
                        <a:rPr lang="en-US" sz="1400">
                          <a:latin typeface="Cambria"/>
                          <a:ea typeface="Cambria"/>
                          <a:cs typeface="Calibri"/>
                        </a:rPr>
                        <a:t>Initium Health – </a:t>
                      </a:r>
                      <a:r>
                        <a:rPr lang="en-US" sz="1400" i="1">
                          <a:latin typeface="Cambria"/>
                          <a:ea typeface="Cambria"/>
                          <a:cs typeface="Calibri"/>
                        </a:rPr>
                        <a:t>Social Media Campaign</a:t>
                      </a:r>
                      <a:endParaRPr lang="en-US" sz="1400">
                        <a:latin typeface="Cambria"/>
                        <a:ea typeface="Cambria"/>
                        <a:cs typeface="Calibri"/>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Cambria"/>
                          <a:ea typeface="Cambria"/>
                          <a:cs typeface="Calibri"/>
                        </a:rPr>
                        <a:t>Program website; content across relevant social media platforms; podcast on topic of HCC</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79081455"/>
                  </a:ext>
                </a:extLst>
              </a:tr>
              <a:tr h="357366">
                <a:tc>
                  <a:txBody>
                    <a:bodyPr/>
                    <a:lstStyle/>
                    <a:p>
                      <a:r>
                        <a:rPr lang="en-US" sz="1400">
                          <a:latin typeface="Cambria"/>
                          <a:ea typeface="Cambria"/>
                          <a:cs typeface="Calibri"/>
                        </a:rPr>
                        <a:t>Initium Health – </a:t>
                      </a:r>
                      <a:r>
                        <a:rPr lang="en-US" sz="1400" i="1">
                          <a:latin typeface="Cambria"/>
                          <a:ea typeface="Cambria"/>
                          <a:cs typeface="Calibri"/>
                        </a:rPr>
                        <a:t>Integrated Media Campaign</a:t>
                      </a:r>
                      <a:endParaRPr lang="en-US" sz="1400">
                        <a:latin typeface="Cambria"/>
                        <a:ea typeface="Cambria"/>
                        <a:cs typeface="Calibri"/>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Cambria"/>
                          <a:ea typeface="Cambria"/>
                          <a:cs typeface="Calibri"/>
                        </a:rPr>
                        <a:t>Integrated advertising campaign across various channels (e.g., print, television, radio, social media); supports all relevant initiatives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35061562"/>
                  </a:ext>
                </a:extLst>
              </a:tr>
              <a:tr h="423493">
                <a:tc>
                  <a:txBody>
                    <a:bodyPr/>
                    <a:lstStyle/>
                    <a:p>
                      <a:r>
                        <a:rPr lang="en-US" sz="1400">
                          <a:latin typeface="Cambria"/>
                          <a:ea typeface="Cambria"/>
                          <a:cs typeface="Calibri"/>
                        </a:rPr>
                        <a:t>Shadow Consulting – </a:t>
                      </a:r>
                      <a:r>
                        <a:rPr lang="en-US" sz="1400" i="1">
                          <a:latin typeface="Cambria"/>
                          <a:ea typeface="Cambria"/>
                          <a:cs typeface="Calibri"/>
                        </a:rPr>
                        <a:t>Art Exhibitions HEAR|SAY</a:t>
                      </a:r>
                      <a:endParaRPr lang="en-US" sz="1400">
                        <a:latin typeface="Cambria"/>
                        <a:ea typeface="Cambria"/>
                        <a:cs typeface="Calibri"/>
                      </a:endParaRPr>
                    </a:p>
                  </a:txBody>
                  <a:tcPr>
                    <a:lnR w="12700" cap="flat" cmpd="sng" algn="ctr">
                      <a:solidFill>
                        <a:schemeClr val="tx1"/>
                      </a:solidFill>
                      <a:prstDash val="solid"/>
                      <a:round/>
                      <a:headEnd type="none" w="med" len="med"/>
                      <a:tailEnd type="none" w="med" len="med"/>
                    </a:lnR>
                  </a:tcPr>
                </a:tc>
                <a:tc>
                  <a:txBody>
                    <a:bodyPr/>
                    <a:lstStyle/>
                    <a:p>
                      <a:pPr marL="0" lvl="0" indent="0">
                        <a:buFont typeface="Arial" panose="020B0604020202020204" pitchFamily="34" charset="0"/>
                        <a:buNone/>
                      </a:pPr>
                      <a:r>
                        <a:rPr lang="en-US" sz="1400" kern="1200">
                          <a:solidFill>
                            <a:schemeClr val="dk1"/>
                          </a:solidFill>
                          <a:latin typeface="Cambria"/>
                          <a:ea typeface="Cambria"/>
                          <a:cs typeface="Calibri"/>
                        </a:rPr>
                        <a:t>Two art exhibitions (adult and youth) and mural, printed catalog, display panels, accompanying events (e.g., artist talks, youth performances)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6205052"/>
                  </a:ext>
                </a:extLst>
              </a:tr>
              <a:tr h="423493">
                <a:tc>
                  <a:txBody>
                    <a:bodyPr/>
                    <a:lstStyle/>
                    <a:p>
                      <a:r>
                        <a:rPr lang="en-US" sz="1400">
                          <a:latin typeface="Cambria"/>
                          <a:ea typeface="Cambria"/>
                          <a:cs typeface="Calibri"/>
                        </a:rPr>
                        <a:t>Community Partner Training (CSPH) – </a:t>
                      </a:r>
                      <a:r>
                        <a:rPr lang="en-US" sz="1400" i="1">
                          <a:latin typeface="Cambria"/>
                          <a:ea typeface="Cambria"/>
                          <a:cs typeface="Calibri"/>
                        </a:rPr>
                        <a:t>Motivational Interviewing Trainings</a:t>
                      </a:r>
                      <a:endParaRPr lang="en-US" sz="1400">
                        <a:latin typeface="Cambria"/>
                        <a:ea typeface="Cambria"/>
                        <a:cs typeface="Calibri"/>
                      </a:endParaRPr>
                    </a:p>
                  </a:txBody>
                  <a:tcPr>
                    <a:lnR w="12700" cap="flat" cmpd="sng" algn="ctr">
                      <a:solidFill>
                        <a:schemeClr val="tx1"/>
                      </a:solidFill>
                      <a:prstDash val="solid"/>
                      <a:round/>
                      <a:headEnd type="none" w="med" len="med"/>
                      <a:tailEnd type="none" w="med" len="med"/>
                    </a:lnR>
                  </a:tcPr>
                </a:tc>
                <a:tc>
                  <a:txBody>
                    <a:bodyPr/>
                    <a:lstStyle/>
                    <a:p>
                      <a:pPr marL="0" lvl="0" indent="0">
                        <a:buFont typeface="Arial" panose="020B0604020202020204" pitchFamily="34" charset="0"/>
                        <a:buNone/>
                      </a:pPr>
                      <a:r>
                        <a:rPr lang="en-US" sz="1400">
                          <a:latin typeface="Cambria"/>
                          <a:ea typeface="Cambria"/>
                          <a:cs typeface="Calibri"/>
                        </a:rPr>
                        <a:t>Six, 2-hour trainings on the basics of motivational interviewing &amp; one, 4-week online course on the details of motivational interviewing</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22801305"/>
                  </a:ext>
                </a:extLst>
              </a:tr>
              <a:tr h="254096">
                <a:tc>
                  <a:txBody>
                    <a:bodyPr/>
                    <a:lstStyle/>
                    <a:p>
                      <a:r>
                        <a:rPr lang="en-US" sz="1400">
                          <a:latin typeface="Cambria"/>
                          <a:ea typeface="Cambria"/>
                          <a:cs typeface="Calibri"/>
                        </a:rPr>
                        <a:t>Clinic Chat, LLC – </a:t>
                      </a:r>
                      <a:r>
                        <a:rPr lang="en-US" sz="1400" i="1">
                          <a:latin typeface="Cambria"/>
                          <a:ea typeface="Cambria"/>
                          <a:cs typeface="Calibri"/>
                        </a:rPr>
                        <a:t>HCC Education via AI Chatbots</a:t>
                      </a:r>
                      <a:endParaRPr lang="en-US" sz="1400">
                        <a:latin typeface="Cambria"/>
                        <a:ea typeface="Cambria"/>
                        <a:cs typeface="Calibri"/>
                      </a:endParaRPr>
                    </a:p>
                  </a:txBody>
                  <a:tcPr>
                    <a:lnR w="12700" cap="flat" cmpd="sng" algn="ctr">
                      <a:solidFill>
                        <a:schemeClr val="tx1"/>
                      </a:solidFill>
                      <a:prstDash val="solid"/>
                      <a:round/>
                      <a:headEnd type="none" w="med" len="med"/>
                      <a:tailEnd type="none" w="med" len="med"/>
                    </a:lnR>
                  </a:tcPr>
                </a:tc>
                <a:tc>
                  <a:txBody>
                    <a:bodyPr/>
                    <a:lstStyle/>
                    <a:p>
                      <a:pPr marL="0" lvl="0" indent="0">
                        <a:buFont typeface="Arial" panose="020B0604020202020204" pitchFamily="34" charset="0"/>
                        <a:buNone/>
                      </a:pPr>
                      <a:r>
                        <a:rPr lang="en-US" sz="1400">
                          <a:latin typeface="Cambria"/>
                          <a:ea typeface="Cambria"/>
                          <a:cs typeface="Calibri"/>
                        </a:rPr>
                        <a:t>Artificial intelligence (AI) chatbot on the topic of HCC, delivered through web-based conversations and telephone- and What’s App-based text messages in English and Spanish</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79270803"/>
                  </a:ext>
                </a:extLst>
              </a:tr>
              <a:tr h="254096">
                <a:tc>
                  <a:txBody>
                    <a:bodyPr/>
                    <a:lstStyle/>
                    <a:p>
                      <a:r>
                        <a:rPr lang="en-US" sz="1400">
                          <a:latin typeface="Cambria"/>
                          <a:ea typeface="Cambria"/>
                          <a:cs typeface="Calibri"/>
                        </a:rPr>
                        <a:t>University of Northern Colorado – </a:t>
                      </a:r>
                      <a:r>
                        <a:rPr lang="en-US" sz="1400" i="1">
                          <a:latin typeface="Cambria"/>
                          <a:ea typeface="Cambria"/>
                          <a:cs typeface="Calibri"/>
                        </a:rPr>
                        <a:t>College Educational Campaign</a:t>
                      </a:r>
                    </a:p>
                  </a:txBody>
                  <a:tcPr>
                    <a:lnR w="12700" cap="flat" cmpd="sng" algn="ctr">
                      <a:solidFill>
                        <a:schemeClr val="tx1"/>
                      </a:solidFill>
                      <a:prstDash val="solid"/>
                      <a:round/>
                      <a:headEnd type="none" w="med" len="med"/>
                      <a:tailEnd type="none" w="med" len="med"/>
                    </a:lnR>
                  </a:tcPr>
                </a:tc>
                <a:tc>
                  <a:txBody>
                    <a:bodyPr/>
                    <a:lstStyle/>
                    <a:p>
                      <a:pPr marL="0" lvl="0" indent="0">
                        <a:buFont typeface="Arial" panose="020B0604020202020204" pitchFamily="34" charset="0"/>
                        <a:buNone/>
                      </a:pPr>
                      <a:r>
                        <a:rPr lang="en-US" sz="1400">
                          <a:latin typeface="Cambria"/>
                          <a:ea typeface="Cambria"/>
                          <a:cs typeface="Calibri"/>
                        </a:rPr>
                        <a:t>Development of HCC screening and educational materials and resources disseminated through UNC’s Office of Health Promotion; Mindfulness training certification for UNC’s faculty that focuses on positive alternatives to cannabis consumption</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10498703"/>
                  </a:ext>
                </a:extLst>
              </a:tr>
              <a:tr h="254096">
                <a:tc>
                  <a:txBody>
                    <a:bodyPr/>
                    <a:lstStyle/>
                    <a:p>
                      <a:r>
                        <a:rPr lang="en-US" sz="1400">
                          <a:latin typeface="Cambria"/>
                          <a:ea typeface="Cambria"/>
                          <a:cs typeface="Calibri"/>
                        </a:rPr>
                        <a:t>Colorado State University – </a:t>
                      </a:r>
                      <a:r>
                        <a:rPr lang="en-US" sz="1400" i="1">
                          <a:latin typeface="Cambria"/>
                          <a:ea typeface="Cambria"/>
                          <a:cs typeface="Calibri"/>
                        </a:rPr>
                        <a:t>Young Adult Educational Campaign</a:t>
                      </a:r>
                      <a:endParaRPr lang="en-US" sz="1400">
                        <a:latin typeface="Cambria"/>
                        <a:ea typeface="Cambria"/>
                        <a:cs typeface="Calibri"/>
                      </a:endParaRPr>
                    </a:p>
                  </a:txBody>
                  <a:tcPr>
                    <a:lnR w="12700" cap="flat" cmpd="sng" algn="ctr">
                      <a:solidFill>
                        <a:schemeClr val="tx1"/>
                      </a:solidFill>
                      <a:prstDash val="solid"/>
                      <a:round/>
                      <a:headEnd type="none" w="med" len="med"/>
                      <a:tailEnd type="none" w="med" len="med"/>
                    </a:lnR>
                  </a:tcPr>
                </a:tc>
                <a:tc>
                  <a:txBody>
                    <a:bodyPr/>
                    <a:lstStyle/>
                    <a:p>
                      <a:pPr marL="0" lvl="0" indent="0">
                        <a:buFont typeface="Arial" panose="020B0604020202020204" pitchFamily="34" charset="0"/>
                        <a:buNone/>
                      </a:pPr>
                      <a:r>
                        <a:rPr lang="en-US" sz="1400">
                          <a:latin typeface="Cambria"/>
                          <a:ea typeface="Cambria"/>
                          <a:cs typeface="Calibri"/>
                        </a:rPr>
                        <a:t>Social marketing campaign targeted at college-aged youth in Larimer and Weld counties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53315009"/>
                  </a:ext>
                </a:extLst>
              </a:tr>
              <a:tr h="287674">
                <a:tc>
                  <a:txBody>
                    <a:bodyPr/>
                    <a:lstStyle/>
                    <a:p>
                      <a:r>
                        <a:rPr lang="en-US" sz="1400">
                          <a:latin typeface="Cambria"/>
                          <a:ea typeface="Cambria"/>
                          <a:cs typeface="Calibri"/>
                        </a:rPr>
                        <a:t>CU Department of Psychiatry – </a:t>
                      </a:r>
                      <a:r>
                        <a:rPr lang="en-US" sz="1400" i="1">
                          <a:latin typeface="Cambria"/>
                          <a:ea typeface="Cambria"/>
                          <a:cs typeface="Calibri"/>
                        </a:rPr>
                        <a:t>CME Events</a:t>
                      </a:r>
                      <a:endParaRPr lang="en-US" sz="1400">
                        <a:latin typeface="Cambria"/>
                        <a:ea typeface="Cambria"/>
                        <a:cs typeface="Calibri"/>
                      </a:endParaRPr>
                    </a:p>
                  </a:txBody>
                  <a:tcPr>
                    <a:lnR w="12700" cap="flat" cmpd="sng" algn="ctr">
                      <a:solidFill>
                        <a:schemeClr val="tx1"/>
                      </a:solidFill>
                      <a:prstDash val="solid"/>
                      <a:round/>
                      <a:headEnd type="none" w="med" len="med"/>
                      <a:tailEnd type="none" w="med" len="med"/>
                    </a:lnR>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a:latin typeface="Cambria"/>
                          <a:ea typeface="Cambria"/>
                          <a:cs typeface="Calibri"/>
                        </a:rPr>
                        <a:t>Educator trainings on HCC impact and how to have conversations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29368618"/>
                  </a:ext>
                </a:extLst>
              </a:tr>
            </a:tbl>
          </a:graphicData>
        </a:graphic>
      </p:graphicFrame>
    </p:spTree>
    <p:extLst>
      <p:ext uri="{BB962C8B-B14F-4D97-AF65-F5344CB8AC3E}">
        <p14:creationId xmlns:p14="http://schemas.microsoft.com/office/powerpoint/2010/main" val="2337144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610" y="326065"/>
            <a:ext cx="11601450" cy="4805680"/>
          </a:xfrm>
        </p:spPr>
        <p:txBody>
          <a:bodyPr>
            <a:normAutofit/>
          </a:bodyPr>
          <a:lstStyle/>
          <a:p>
            <a:r>
              <a:rPr lang="en-US" sz="5600" b="1">
                <a:latin typeface="Cambria"/>
                <a:ea typeface="Cambria"/>
              </a:rPr>
              <a:t>Next Steps &amp; Closing Remarks</a:t>
            </a:r>
            <a:br>
              <a:rPr lang="en-US" sz="4400" b="1">
                <a:latin typeface="Cambria"/>
              </a:rPr>
            </a:br>
            <a:br>
              <a:rPr lang="en-US" sz="1200" b="1">
                <a:latin typeface="Cambria"/>
              </a:rPr>
            </a:br>
            <a:br>
              <a:rPr lang="en-US" sz="2700">
                <a:latin typeface="Cambria"/>
              </a:rPr>
            </a:br>
            <a:r>
              <a:rPr lang="en-US" sz="2700">
                <a:latin typeface="Cambria"/>
                <a:ea typeface="Cambria"/>
              </a:rPr>
              <a:t>Jonathan Samet, MD, MS</a:t>
            </a:r>
            <a:br>
              <a:rPr lang="en-US" sz="2700">
                <a:latin typeface="Cambria"/>
                <a:cs typeface="Calibri"/>
              </a:rPr>
            </a:br>
            <a:r>
              <a:rPr lang="en-US" sz="2700">
                <a:latin typeface="Cambria"/>
                <a:ea typeface="Cambria"/>
              </a:rPr>
              <a:t>Professor &amp; Former Dean, Colorado School of Public Health</a:t>
            </a:r>
            <a:br>
              <a:rPr lang="en-US" sz="2700">
                <a:latin typeface="Cambria"/>
                <a:cs typeface="Calibri"/>
              </a:rPr>
            </a:br>
            <a:br>
              <a:rPr lang="en-US" sz="2700">
                <a:latin typeface="Cambria"/>
                <a:cs typeface="Calibri"/>
              </a:rPr>
            </a:br>
            <a:r>
              <a:rPr lang="en-US" sz="2700">
                <a:latin typeface="Cambria"/>
                <a:ea typeface="Cambria"/>
              </a:rPr>
              <a:t>Christopher E. Urbina, MD, MPH</a:t>
            </a:r>
            <a:br>
              <a:rPr lang="en-US" sz="2700">
                <a:latin typeface="Cambria"/>
              </a:rPr>
            </a:br>
            <a:r>
              <a:rPr lang="en-US" sz="2700">
                <a:latin typeface="Cambria"/>
                <a:ea typeface="Cambria"/>
              </a:rPr>
              <a:t>Chair, HB 21-1317 Scientific Review Council</a:t>
            </a:r>
            <a:br>
              <a:rPr lang="en-US" sz="2700" b="1">
                <a:latin typeface="Cambria"/>
              </a:rPr>
            </a:br>
            <a:endParaRPr lang="en-US" sz="27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34</a:t>
            </a:fld>
            <a:endParaRPr lang="en-US"/>
          </a:p>
        </p:txBody>
      </p:sp>
    </p:spTree>
    <p:extLst>
      <p:ext uri="{BB962C8B-B14F-4D97-AF65-F5344CB8AC3E}">
        <p14:creationId xmlns:p14="http://schemas.microsoft.com/office/powerpoint/2010/main" val="387729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203" y="1"/>
            <a:ext cx="9952539" cy="583388"/>
          </a:xfrm>
        </p:spPr>
        <p:txBody>
          <a:bodyPr>
            <a:normAutofit fontScale="90000"/>
          </a:bodyPr>
          <a:lstStyle/>
          <a:p>
            <a:pPr algn="ctr"/>
            <a:r>
              <a:rPr lang="en-US" sz="3600" b="1">
                <a:latin typeface="Cambria"/>
                <a:ea typeface="Cambria"/>
              </a:rPr>
              <a:t>Cannabis Research &amp; Policy Project Team Members</a:t>
            </a:r>
            <a:endParaRPr lang="en-US" sz="3600" b="1">
              <a:latin typeface="Cambria"/>
              <a:ea typeface="Cambria"/>
              <a:cs typeface="Calibri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6046083"/>
              </p:ext>
            </p:extLst>
          </p:nvPr>
        </p:nvGraphicFramePr>
        <p:xfrm>
          <a:off x="2168934" y="582868"/>
          <a:ext cx="7632288" cy="5845276"/>
        </p:xfrm>
        <a:graphic>
          <a:graphicData uri="http://schemas.openxmlformats.org/drawingml/2006/table">
            <a:tbl>
              <a:tblPr>
                <a:tableStyleId>{EB344D84-9AFB-497E-A393-DC336BA19D2E}</a:tableStyleId>
              </a:tblPr>
              <a:tblGrid>
                <a:gridCol w="3883741">
                  <a:extLst>
                    <a:ext uri="{9D8B030D-6E8A-4147-A177-3AD203B41FA5}">
                      <a16:colId xmlns:a16="http://schemas.microsoft.com/office/drawing/2014/main" val="1153983774"/>
                    </a:ext>
                  </a:extLst>
                </a:gridCol>
                <a:gridCol w="3748547">
                  <a:extLst>
                    <a:ext uri="{9D8B030D-6E8A-4147-A177-3AD203B41FA5}">
                      <a16:colId xmlns:a16="http://schemas.microsoft.com/office/drawing/2014/main" val="127998076"/>
                    </a:ext>
                  </a:extLst>
                </a:gridCol>
              </a:tblGrid>
              <a:tr h="331838">
                <a:tc>
                  <a:txBody>
                    <a:bodyPr/>
                    <a:lstStyle/>
                    <a:p>
                      <a:pPr algn="l" rtl="0" fontAlgn="base"/>
                      <a:r>
                        <a:rPr lang="en-US" sz="1400" b="1">
                          <a:effectLst/>
                          <a:latin typeface="Cambria"/>
                        </a:rPr>
                        <a:t>Member </a:t>
                      </a:r>
                      <a:endParaRPr lang="en-US" sz="1400" b="1" i="0">
                        <a:effectLst/>
                        <a:latin typeface="Cambria"/>
                      </a:endParaRPr>
                    </a:p>
                  </a:txBody>
                  <a:tcPr>
                    <a:lnB w="12700" cap="flat" cmpd="sng" algn="ctr">
                      <a:solidFill>
                        <a:schemeClr val="tx1"/>
                      </a:solidFill>
                      <a:prstDash val="solid"/>
                      <a:round/>
                      <a:headEnd type="none" w="med" len="med"/>
                      <a:tailEnd type="none" w="med" len="med"/>
                    </a:lnB>
                  </a:tcPr>
                </a:tc>
                <a:tc>
                  <a:txBody>
                    <a:bodyPr/>
                    <a:lstStyle/>
                    <a:p>
                      <a:pPr algn="l" rtl="0" fontAlgn="base"/>
                      <a:r>
                        <a:rPr lang="en-US" sz="1400" b="1">
                          <a:effectLst/>
                          <a:latin typeface="Cambria"/>
                        </a:rPr>
                        <a:t>Sub-Team </a:t>
                      </a:r>
                      <a:endParaRPr lang="en-US" sz="1400" b="1" i="0">
                        <a:effectLst/>
                        <a:latin typeface="Cambria"/>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9461"/>
                  </a:ext>
                </a:extLst>
              </a:tr>
              <a:tr h="294967">
                <a:tc>
                  <a:txBody>
                    <a:bodyPr/>
                    <a:lstStyle/>
                    <a:p>
                      <a:pPr lvl="0" algn="l">
                        <a:buNone/>
                      </a:pPr>
                      <a:r>
                        <a:rPr lang="en-US" sz="1400">
                          <a:solidFill>
                            <a:schemeClr val="tx1">
                              <a:lumMod val="95000"/>
                              <a:lumOff val="5000"/>
                            </a:schemeClr>
                          </a:solidFill>
                          <a:effectLst/>
                          <a:latin typeface="Cambria"/>
                        </a:rPr>
                        <a:t>Charlene Barrientos Ortiz</a:t>
                      </a:r>
                      <a:endParaRPr lang="en-US" sz="1400">
                        <a:solidFill>
                          <a:schemeClr val="tx1">
                            <a:lumMod val="95000"/>
                            <a:lumOff val="5000"/>
                          </a:schemeClr>
                        </a:solidFill>
                        <a:latin typeface="Cambria"/>
                      </a:endParaRPr>
                    </a:p>
                  </a:txBody>
                  <a:tcPr>
                    <a:lnT w="12700" cap="flat" cmpd="sng" algn="ctr">
                      <a:solidFill>
                        <a:schemeClr val="tx1"/>
                      </a:solidFill>
                      <a:prstDash val="solid"/>
                      <a:round/>
                      <a:headEnd type="none" w="med" len="med"/>
                      <a:tailEnd type="none" w="med" len="med"/>
                    </a:lnT>
                  </a:tcPr>
                </a:tc>
                <a:tc>
                  <a:txBody>
                    <a:bodyPr/>
                    <a:lstStyle/>
                    <a:p>
                      <a:pPr lvl="0" algn="l">
                        <a:buNone/>
                      </a:pPr>
                      <a:r>
                        <a:rPr lang="en-US" sz="1400">
                          <a:solidFill>
                            <a:schemeClr val="tx1">
                              <a:lumMod val="95000"/>
                              <a:lumOff val="5000"/>
                            </a:schemeClr>
                          </a:solidFill>
                          <a:effectLst/>
                          <a:latin typeface="Cambria"/>
                        </a:rPr>
                        <a:t>Education Campaign</a:t>
                      </a:r>
                      <a:endParaRPr lang="en-US" sz="1400">
                        <a:solidFill>
                          <a:schemeClr val="tx1">
                            <a:lumMod val="95000"/>
                            <a:lumOff val="5000"/>
                          </a:schemeClr>
                        </a:solidFill>
                        <a:latin typeface="Cambria"/>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8579459"/>
                  </a:ext>
                </a:extLst>
              </a:tr>
              <a:tr h="294967">
                <a:tc>
                  <a:txBody>
                    <a:bodyPr/>
                    <a:lstStyle/>
                    <a:p>
                      <a:pPr lvl="0" algn="l">
                        <a:buNone/>
                      </a:pPr>
                      <a:r>
                        <a:rPr lang="en-US" sz="1400">
                          <a:solidFill>
                            <a:schemeClr val="tx1">
                              <a:lumMod val="95000"/>
                              <a:lumOff val="5000"/>
                            </a:schemeClr>
                          </a:solidFill>
                          <a:effectLst/>
                          <a:latin typeface="Cambria"/>
                        </a:rPr>
                        <a:t>Lisa Bero, PhD</a:t>
                      </a:r>
                    </a:p>
                  </a:txBody>
                  <a:tcPr/>
                </a:tc>
                <a:tc>
                  <a:txBody>
                    <a:bodyPr/>
                    <a:lstStyle/>
                    <a:p>
                      <a:pPr lvl="0" algn="l">
                        <a:buNone/>
                      </a:pPr>
                      <a:r>
                        <a:rPr lang="en-US" sz="1400">
                          <a:solidFill>
                            <a:schemeClr val="tx1">
                              <a:lumMod val="95000"/>
                              <a:lumOff val="5000"/>
                            </a:schemeClr>
                          </a:solidFill>
                          <a:effectLst/>
                          <a:latin typeface="Cambria"/>
                        </a:rPr>
                        <a:t>Systematic Review</a:t>
                      </a:r>
                    </a:p>
                  </a:txBody>
                  <a:tcPr/>
                </a:tc>
                <a:extLst>
                  <a:ext uri="{0D108BD9-81ED-4DB2-BD59-A6C34878D82A}">
                    <a16:rowId xmlns:a16="http://schemas.microsoft.com/office/drawing/2014/main" val="3948752952"/>
                  </a:ext>
                </a:extLst>
              </a:tr>
              <a:tr h="294967">
                <a:tc>
                  <a:txBody>
                    <a:bodyPr/>
                    <a:lstStyle/>
                    <a:p>
                      <a:pPr algn="l" rtl="0" fontAlgn="base"/>
                      <a:r>
                        <a:rPr lang="en-US" sz="1400">
                          <a:solidFill>
                            <a:schemeClr val="tx1">
                              <a:lumMod val="95000"/>
                              <a:lumOff val="5000"/>
                            </a:schemeClr>
                          </a:solidFill>
                          <a:effectLst/>
                          <a:latin typeface="Cambria"/>
                        </a:rPr>
                        <a:t>Ashley Brooks-Russell, PhD, MPH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Subject Area Expertise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881645755"/>
                  </a:ext>
                </a:extLst>
              </a:tr>
              <a:tr h="294967">
                <a:tc>
                  <a:txBody>
                    <a:bodyPr/>
                    <a:lstStyle/>
                    <a:p>
                      <a:pPr lvl="0" algn="l">
                        <a:buNone/>
                      </a:pPr>
                      <a:r>
                        <a:rPr lang="en-US" sz="1400" b="0" i="0" u="none" strike="noStrike" noProof="0">
                          <a:solidFill>
                            <a:schemeClr val="tx1">
                              <a:lumMod val="95000"/>
                              <a:lumOff val="5000"/>
                            </a:schemeClr>
                          </a:solidFill>
                          <a:effectLst/>
                          <a:latin typeface="Cambria"/>
                        </a:rPr>
                        <a:t>Paige Buchanan-Hall, BA</a:t>
                      </a:r>
                    </a:p>
                  </a:txBody>
                  <a:tcPr/>
                </a:tc>
                <a:tc>
                  <a:txBody>
                    <a:bodyPr/>
                    <a:lstStyle/>
                    <a:p>
                      <a:pPr lvl="0" algn="l">
                        <a:buNone/>
                      </a:pPr>
                      <a:r>
                        <a:rPr lang="en-US" sz="1400">
                          <a:solidFill>
                            <a:schemeClr val="tx1">
                              <a:lumMod val="95000"/>
                              <a:lumOff val="5000"/>
                            </a:schemeClr>
                          </a:solidFill>
                          <a:effectLst/>
                          <a:latin typeface="Cambria"/>
                        </a:rPr>
                        <a:t>Education Campaign</a:t>
                      </a:r>
                    </a:p>
                  </a:txBody>
                  <a:tcPr/>
                </a:tc>
                <a:extLst>
                  <a:ext uri="{0D108BD9-81ED-4DB2-BD59-A6C34878D82A}">
                    <a16:rowId xmlns:a16="http://schemas.microsoft.com/office/drawing/2014/main" val="831004725"/>
                  </a:ext>
                </a:extLst>
              </a:tr>
              <a:tr h="294967">
                <a:tc>
                  <a:txBody>
                    <a:bodyPr/>
                    <a:lstStyle/>
                    <a:p>
                      <a:pPr algn="l" rtl="0" fontAlgn="base"/>
                      <a:r>
                        <a:rPr lang="en-US" sz="1400">
                          <a:solidFill>
                            <a:schemeClr val="tx1">
                              <a:lumMod val="95000"/>
                              <a:lumOff val="5000"/>
                            </a:schemeClr>
                          </a:solidFill>
                          <a:effectLst/>
                          <a:latin typeface="Cambria"/>
                        </a:rPr>
                        <a:t>Meghan Buran, MPH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Administration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1484813989"/>
                  </a:ext>
                </a:extLst>
              </a:tr>
              <a:tr h="294966">
                <a:tc>
                  <a:txBody>
                    <a:bodyPr/>
                    <a:lstStyle/>
                    <a:p>
                      <a:pPr lvl="0" algn="l">
                        <a:buNone/>
                      </a:pPr>
                      <a:r>
                        <a:rPr lang="en-US" sz="1400">
                          <a:solidFill>
                            <a:schemeClr val="tx1">
                              <a:lumMod val="95000"/>
                              <a:lumOff val="5000"/>
                            </a:schemeClr>
                          </a:solidFill>
                          <a:effectLst/>
                          <a:latin typeface="Cambria"/>
                        </a:rPr>
                        <a:t>Annie Collier, PhD</a:t>
                      </a:r>
                    </a:p>
                  </a:txBody>
                  <a:tcPr/>
                </a:tc>
                <a:tc>
                  <a:txBody>
                    <a:bodyPr/>
                    <a:lstStyle/>
                    <a:p>
                      <a:pPr lvl="0" algn="l">
                        <a:buNone/>
                      </a:pPr>
                      <a:r>
                        <a:rPr lang="en-US" sz="1400">
                          <a:solidFill>
                            <a:schemeClr val="tx1">
                              <a:lumMod val="95000"/>
                              <a:lumOff val="5000"/>
                            </a:schemeClr>
                          </a:solidFill>
                          <a:effectLst/>
                          <a:latin typeface="Cambria"/>
                        </a:rPr>
                        <a:t>Education Campaign</a:t>
                      </a:r>
                    </a:p>
                  </a:txBody>
                  <a:tcPr/>
                </a:tc>
                <a:extLst>
                  <a:ext uri="{0D108BD9-81ED-4DB2-BD59-A6C34878D82A}">
                    <a16:rowId xmlns:a16="http://schemas.microsoft.com/office/drawing/2014/main" val="1965833813"/>
                  </a:ext>
                </a:extLst>
              </a:tr>
              <a:tr h="294966">
                <a:tc>
                  <a:txBody>
                    <a:bodyPr/>
                    <a:lstStyle/>
                    <a:p>
                      <a:pPr lvl="0" algn="l">
                        <a:buNone/>
                      </a:pPr>
                      <a:r>
                        <a:rPr lang="en-US" sz="1400">
                          <a:solidFill>
                            <a:schemeClr val="tx1">
                              <a:lumMod val="95000"/>
                              <a:lumOff val="5000"/>
                            </a:schemeClr>
                          </a:solidFill>
                          <a:effectLst/>
                          <a:latin typeface="Cambria"/>
                        </a:rPr>
                        <a:t>Colleen Keenan, MPH</a:t>
                      </a:r>
                    </a:p>
                  </a:txBody>
                  <a:tcPr/>
                </a:tc>
                <a:tc>
                  <a:txBody>
                    <a:bodyPr/>
                    <a:lstStyle/>
                    <a:p>
                      <a:pPr lvl="0" algn="l">
                        <a:buNone/>
                      </a:pPr>
                      <a:r>
                        <a:rPr lang="en-US" sz="1400">
                          <a:solidFill>
                            <a:schemeClr val="tx1">
                              <a:lumMod val="95000"/>
                              <a:lumOff val="5000"/>
                            </a:schemeClr>
                          </a:solidFill>
                          <a:effectLst/>
                          <a:latin typeface="Cambria"/>
                        </a:rPr>
                        <a:t>Education Campaign</a:t>
                      </a:r>
                    </a:p>
                  </a:txBody>
                  <a:tcPr/>
                </a:tc>
                <a:extLst>
                  <a:ext uri="{0D108BD9-81ED-4DB2-BD59-A6C34878D82A}">
                    <a16:rowId xmlns:a16="http://schemas.microsoft.com/office/drawing/2014/main" val="4024152572"/>
                  </a:ext>
                </a:extLst>
              </a:tr>
              <a:tr h="294967">
                <a:tc>
                  <a:txBody>
                    <a:bodyPr/>
                    <a:lstStyle/>
                    <a:p>
                      <a:pPr lvl="0" algn="l">
                        <a:buNone/>
                      </a:pPr>
                      <a:r>
                        <a:rPr lang="en-US" sz="1400">
                          <a:solidFill>
                            <a:schemeClr val="tx1">
                              <a:lumMod val="95000"/>
                              <a:lumOff val="5000"/>
                            </a:schemeClr>
                          </a:solidFill>
                          <a:effectLst/>
                          <a:latin typeface="Cambria"/>
                        </a:rPr>
                        <a:t>Jenn Leiferman, PhD</a:t>
                      </a:r>
                    </a:p>
                  </a:txBody>
                  <a:tcPr/>
                </a:tc>
                <a:tc>
                  <a:txBody>
                    <a:bodyPr/>
                    <a:lstStyle/>
                    <a:p>
                      <a:pPr lvl="0" algn="l">
                        <a:buNone/>
                      </a:pPr>
                      <a:r>
                        <a:rPr lang="en-US" sz="1400">
                          <a:solidFill>
                            <a:schemeClr val="tx1">
                              <a:lumMod val="95000"/>
                              <a:lumOff val="5000"/>
                            </a:schemeClr>
                          </a:solidFill>
                          <a:effectLst/>
                          <a:latin typeface="Cambria"/>
                        </a:rPr>
                        <a:t>Education Campaign</a:t>
                      </a:r>
                    </a:p>
                  </a:txBody>
                  <a:tcPr/>
                </a:tc>
                <a:extLst>
                  <a:ext uri="{0D108BD9-81ED-4DB2-BD59-A6C34878D82A}">
                    <a16:rowId xmlns:a16="http://schemas.microsoft.com/office/drawing/2014/main" val="4081531182"/>
                  </a:ext>
                </a:extLst>
              </a:tr>
              <a:tr h="294967">
                <a:tc>
                  <a:txBody>
                    <a:bodyPr/>
                    <a:lstStyle/>
                    <a:p>
                      <a:pPr algn="l" rtl="0" fontAlgn="base"/>
                      <a:r>
                        <a:rPr lang="en-US" sz="1400">
                          <a:solidFill>
                            <a:schemeClr val="tx1">
                              <a:lumMod val="95000"/>
                              <a:lumOff val="5000"/>
                            </a:schemeClr>
                          </a:solidFill>
                          <a:effectLst/>
                          <a:latin typeface="Cambria"/>
                        </a:rPr>
                        <a:t>Louis Leslie, BA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Systematic Review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817780448"/>
                  </a:ext>
                </a:extLst>
              </a:tr>
              <a:tr h="294967">
                <a:tc>
                  <a:txBody>
                    <a:bodyPr/>
                    <a:lstStyle/>
                    <a:p>
                      <a:pPr algn="l" rtl="0" fontAlgn="base"/>
                      <a:r>
                        <a:rPr lang="nn-NO" sz="1400" err="1">
                          <a:solidFill>
                            <a:schemeClr val="tx1">
                              <a:lumMod val="95000"/>
                              <a:lumOff val="5000"/>
                            </a:schemeClr>
                          </a:solidFill>
                          <a:effectLst/>
                          <a:latin typeface="Cambria"/>
                        </a:rPr>
                        <a:t>Tianjing</a:t>
                      </a:r>
                      <a:r>
                        <a:rPr lang="nn-NO" sz="1400">
                          <a:solidFill>
                            <a:schemeClr val="tx1">
                              <a:lumMod val="95000"/>
                              <a:lumOff val="5000"/>
                            </a:schemeClr>
                          </a:solidFill>
                          <a:effectLst/>
                          <a:latin typeface="Cambria"/>
                        </a:rPr>
                        <a:t> Li, MD, </a:t>
                      </a:r>
                      <a:r>
                        <a:rPr lang="nn-NO" sz="1400" err="1">
                          <a:solidFill>
                            <a:schemeClr val="tx1">
                              <a:lumMod val="95000"/>
                              <a:lumOff val="5000"/>
                            </a:schemeClr>
                          </a:solidFill>
                          <a:effectLst/>
                          <a:latin typeface="Cambria"/>
                        </a:rPr>
                        <a:t>PhD</a:t>
                      </a:r>
                      <a:r>
                        <a:rPr lang="nn-NO" sz="1400">
                          <a:solidFill>
                            <a:schemeClr val="tx1">
                              <a:lumMod val="95000"/>
                              <a:lumOff val="5000"/>
                            </a:schemeClr>
                          </a:solidFill>
                          <a:effectLst/>
                          <a:latin typeface="Cambria"/>
                        </a:rPr>
                        <a:t>, MHS </a:t>
                      </a:r>
                      <a:endParaRPr lang="nn-NO"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Systematic Review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3115172327"/>
                  </a:ext>
                </a:extLst>
              </a:tr>
              <a:tr h="294967">
                <a:tc>
                  <a:txBody>
                    <a:bodyPr/>
                    <a:lstStyle/>
                    <a:p>
                      <a:pPr lvl="0" algn="l" rtl="0">
                        <a:buNone/>
                      </a:pPr>
                      <a:r>
                        <a:rPr lang="en-US" sz="1400" kern="1200">
                          <a:solidFill>
                            <a:schemeClr val="tx1">
                              <a:lumMod val="95000"/>
                              <a:lumOff val="5000"/>
                            </a:schemeClr>
                          </a:solidFill>
                          <a:effectLst/>
                          <a:latin typeface="Cambria"/>
                          <a:ea typeface="+mn-ea"/>
                          <a:cs typeface="+mn-cs"/>
                        </a:rPr>
                        <a:t>Jean-Pierre Oberste, BA</a:t>
                      </a:r>
                      <a:endParaRPr lang="en-US" sz="1400">
                        <a:solidFill>
                          <a:schemeClr val="tx1">
                            <a:lumMod val="95000"/>
                            <a:lumOff val="5000"/>
                          </a:schemeClr>
                        </a:solidFill>
                        <a:latin typeface="Cambria"/>
                      </a:endParaRPr>
                    </a:p>
                  </a:txBody>
                  <a:tcPr/>
                </a:tc>
                <a:tc>
                  <a:txBody>
                    <a:bodyPr/>
                    <a:lstStyle/>
                    <a:p>
                      <a:pPr marL="0" marR="0" lvl="0" indent="0" algn="l" rtl="0">
                        <a:lnSpc>
                          <a:spcPct val="100000"/>
                        </a:lnSpc>
                        <a:spcBef>
                          <a:spcPts val="0"/>
                        </a:spcBef>
                        <a:spcAft>
                          <a:spcPts val="0"/>
                        </a:spcAft>
                        <a:buClrTx/>
                        <a:buSzTx/>
                        <a:buFontTx/>
                        <a:buNone/>
                      </a:pPr>
                      <a:r>
                        <a:rPr lang="en-US" sz="1400" kern="1200">
                          <a:solidFill>
                            <a:schemeClr val="tx1">
                              <a:lumMod val="95000"/>
                              <a:lumOff val="5000"/>
                            </a:schemeClr>
                          </a:solidFill>
                          <a:effectLst/>
                          <a:latin typeface="Cambria"/>
                          <a:ea typeface="+mn-ea"/>
                          <a:cs typeface="+mn-cs"/>
                        </a:rPr>
                        <a:t>Systematic Review </a:t>
                      </a:r>
                      <a:endParaRPr lang="en-US" sz="1400">
                        <a:solidFill>
                          <a:schemeClr val="tx1">
                            <a:lumMod val="95000"/>
                            <a:lumOff val="5000"/>
                          </a:schemeClr>
                        </a:solidFill>
                        <a:latin typeface="Cambria"/>
                      </a:endParaRPr>
                    </a:p>
                  </a:txBody>
                  <a:tcPr/>
                </a:tc>
                <a:extLst>
                  <a:ext uri="{0D108BD9-81ED-4DB2-BD59-A6C34878D82A}">
                    <a16:rowId xmlns:a16="http://schemas.microsoft.com/office/drawing/2014/main" val="3986899125"/>
                  </a:ext>
                </a:extLst>
              </a:tr>
              <a:tr h="294967">
                <a:tc>
                  <a:txBody>
                    <a:bodyPr/>
                    <a:lstStyle/>
                    <a:p>
                      <a:pPr algn="l" rtl="0" fontAlgn="base"/>
                      <a:r>
                        <a:rPr lang="en-US" sz="1400">
                          <a:solidFill>
                            <a:schemeClr val="tx1">
                              <a:lumMod val="95000"/>
                              <a:lumOff val="5000"/>
                            </a:schemeClr>
                          </a:solidFill>
                          <a:effectLst/>
                          <a:latin typeface="Cambria"/>
                        </a:rPr>
                        <a:t>Christi Piper, MLIS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Systematic Review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3342190786"/>
                  </a:ext>
                </a:extLst>
              </a:tr>
              <a:tr h="294967">
                <a:tc>
                  <a:txBody>
                    <a:bodyPr/>
                    <a:lstStyle/>
                    <a:p>
                      <a:pPr algn="l" rtl="0" fontAlgn="base"/>
                      <a:r>
                        <a:rPr lang="en-US" sz="1400" err="1">
                          <a:solidFill>
                            <a:schemeClr val="tx1">
                              <a:lumMod val="95000"/>
                              <a:lumOff val="5000"/>
                            </a:schemeClr>
                          </a:solidFill>
                          <a:effectLst/>
                          <a:latin typeface="Cambria"/>
                        </a:rPr>
                        <a:t>Thanitsara</a:t>
                      </a:r>
                      <a:r>
                        <a:rPr lang="en-US" sz="1400">
                          <a:solidFill>
                            <a:schemeClr val="tx1">
                              <a:lumMod val="95000"/>
                              <a:lumOff val="5000"/>
                            </a:schemeClr>
                          </a:solidFill>
                          <a:effectLst/>
                          <a:latin typeface="Cambria"/>
                        </a:rPr>
                        <a:t> </a:t>
                      </a:r>
                      <a:r>
                        <a:rPr lang="en-US" sz="1400" err="1">
                          <a:solidFill>
                            <a:schemeClr val="tx1">
                              <a:lumMod val="95000"/>
                              <a:lumOff val="5000"/>
                            </a:schemeClr>
                          </a:solidFill>
                          <a:effectLst/>
                          <a:latin typeface="Cambria"/>
                        </a:rPr>
                        <a:t>Rittiphairoj</a:t>
                      </a:r>
                      <a:r>
                        <a:rPr lang="en-US" sz="1400">
                          <a:solidFill>
                            <a:schemeClr val="tx1">
                              <a:lumMod val="95000"/>
                              <a:lumOff val="5000"/>
                            </a:schemeClr>
                          </a:solidFill>
                          <a:effectLst/>
                          <a:latin typeface="Cambria"/>
                        </a:rPr>
                        <a:t>, MD, MPH </a:t>
                      </a:r>
                    </a:p>
                  </a:txBody>
                  <a:tcPr/>
                </a:tc>
                <a:tc>
                  <a:txBody>
                    <a:bodyPr/>
                    <a:lstStyle/>
                    <a:p>
                      <a:pPr algn="l" rtl="0" fontAlgn="base"/>
                      <a:r>
                        <a:rPr lang="en-US" sz="1400">
                          <a:solidFill>
                            <a:schemeClr val="tx1">
                              <a:lumMod val="95000"/>
                              <a:lumOff val="5000"/>
                            </a:schemeClr>
                          </a:solidFill>
                          <a:effectLst/>
                          <a:latin typeface="Cambria"/>
                        </a:rPr>
                        <a:t>Systematic Review </a:t>
                      </a:r>
                    </a:p>
                  </a:txBody>
                  <a:tcPr/>
                </a:tc>
                <a:extLst>
                  <a:ext uri="{0D108BD9-81ED-4DB2-BD59-A6C34878D82A}">
                    <a16:rowId xmlns:a16="http://schemas.microsoft.com/office/drawing/2014/main" val="407788881"/>
                  </a:ext>
                </a:extLst>
              </a:tr>
              <a:tr h="294967">
                <a:tc>
                  <a:txBody>
                    <a:bodyPr/>
                    <a:lstStyle/>
                    <a:p>
                      <a:pPr algn="l" rtl="0" fontAlgn="base"/>
                      <a:r>
                        <a:rPr lang="en-US" sz="1400">
                          <a:solidFill>
                            <a:schemeClr val="tx1">
                              <a:lumMod val="95000"/>
                              <a:lumOff val="5000"/>
                            </a:schemeClr>
                          </a:solidFill>
                          <a:effectLst/>
                          <a:latin typeface="Cambria"/>
                        </a:rPr>
                        <a:t>Jonathan Samet, MD, MS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Administration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3806120935"/>
                  </a:ext>
                </a:extLst>
              </a:tr>
              <a:tr h="294967">
                <a:tc>
                  <a:txBody>
                    <a:bodyPr/>
                    <a:lstStyle/>
                    <a:p>
                      <a:pPr lvl="0" algn="l" rtl="0">
                        <a:buNone/>
                      </a:pPr>
                      <a:r>
                        <a:rPr lang="en-US" sz="1400" err="1">
                          <a:solidFill>
                            <a:schemeClr val="tx1">
                              <a:lumMod val="95000"/>
                              <a:lumOff val="5000"/>
                            </a:schemeClr>
                          </a:solidFill>
                          <a:effectLst/>
                          <a:latin typeface="Cambria"/>
                        </a:rPr>
                        <a:t>Neeloofar</a:t>
                      </a:r>
                      <a:r>
                        <a:rPr lang="en-US" sz="1400">
                          <a:solidFill>
                            <a:schemeClr val="tx1">
                              <a:lumMod val="95000"/>
                              <a:lumOff val="5000"/>
                            </a:schemeClr>
                          </a:solidFill>
                          <a:effectLst/>
                          <a:latin typeface="Cambria"/>
                        </a:rPr>
                        <a:t> </a:t>
                      </a:r>
                      <a:r>
                        <a:rPr lang="en-US" sz="1400" err="1">
                          <a:solidFill>
                            <a:schemeClr val="tx1">
                              <a:lumMod val="95000"/>
                              <a:lumOff val="5000"/>
                            </a:schemeClr>
                          </a:solidFill>
                          <a:effectLst/>
                          <a:latin typeface="Cambria"/>
                        </a:rPr>
                        <a:t>Soleimanpour</a:t>
                      </a:r>
                      <a:r>
                        <a:rPr lang="en-US" sz="1400">
                          <a:solidFill>
                            <a:schemeClr val="tx1">
                              <a:lumMod val="95000"/>
                              <a:lumOff val="5000"/>
                            </a:schemeClr>
                          </a:solidFill>
                          <a:effectLst/>
                          <a:latin typeface="Cambria"/>
                        </a:rPr>
                        <a:t>, MPH </a:t>
                      </a:r>
                      <a:endParaRPr lang="en-US" sz="1400" b="0" i="0">
                        <a:solidFill>
                          <a:schemeClr val="tx1">
                            <a:lumMod val="95000"/>
                            <a:lumOff val="5000"/>
                          </a:schemeClr>
                        </a:solidFill>
                        <a:effectLst/>
                        <a:latin typeface="Cambria"/>
                      </a:endParaRPr>
                    </a:p>
                  </a:txBody>
                  <a:tcPr/>
                </a:tc>
                <a:tc>
                  <a:txBody>
                    <a:bodyPr/>
                    <a:lstStyle/>
                    <a:p>
                      <a:pPr lvl="0" algn="l" rtl="0">
                        <a:buNone/>
                      </a:pPr>
                      <a:r>
                        <a:rPr lang="en-US" sz="1400">
                          <a:solidFill>
                            <a:schemeClr val="tx1">
                              <a:lumMod val="95000"/>
                              <a:lumOff val="5000"/>
                            </a:schemeClr>
                          </a:solidFill>
                          <a:effectLst/>
                          <a:latin typeface="Cambria"/>
                        </a:rPr>
                        <a:t>Administration</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3324267577"/>
                  </a:ext>
                </a:extLst>
              </a:tr>
              <a:tr h="294967">
                <a:tc>
                  <a:txBody>
                    <a:bodyPr/>
                    <a:lstStyle/>
                    <a:p>
                      <a:pPr lvl="0" algn="l" rtl="0">
                        <a:buNone/>
                      </a:pPr>
                      <a:r>
                        <a:rPr lang="en-US" sz="1400">
                          <a:solidFill>
                            <a:schemeClr val="tx1">
                              <a:lumMod val="95000"/>
                              <a:lumOff val="5000"/>
                            </a:schemeClr>
                          </a:solidFill>
                          <a:effectLst/>
                          <a:latin typeface="Cambria"/>
                        </a:rPr>
                        <a:t>Greg Tung, PhD, MPH </a:t>
                      </a:r>
                      <a:endParaRPr lang="en-US" sz="1400" b="0" i="0">
                        <a:solidFill>
                          <a:schemeClr val="tx1">
                            <a:lumMod val="95000"/>
                            <a:lumOff val="5000"/>
                          </a:schemeClr>
                        </a:solidFill>
                        <a:effectLst/>
                        <a:latin typeface="Cambria"/>
                      </a:endParaRPr>
                    </a:p>
                  </a:txBody>
                  <a:tcPr/>
                </a:tc>
                <a:tc>
                  <a:txBody>
                    <a:bodyPr/>
                    <a:lstStyle/>
                    <a:p>
                      <a:pPr lvl="0" algn="l" rtl="0">
                        <a:buNone/>
                      </a:pPr>
                      <a:r>
                        <a:rPr lang="en-US" sz="1400">
                          <a:solidFill>
                            <a:schemeClr val="tx1">
                              <a:lumMod val="95000"/>
                              <a:lumOff val="5000"/>
                            </a:schemeClr>
                          </a:solidFill>
                          <a:effectLst/>
                          <a:latin typeface="Cambria"/>
                        </a:rPr>
                        <a:t>Administration, Subject Area Expertise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2049274562"/>
                  </a:ext>
                </a:extLst>
              </a:tr>
              <a:tr h="331838">
                <a:tc>
                  <a:txBody>
                    <a:bodyPr/>
                    <a:lstStyle/>
                    <a:p>
                      <a:pPr algn="l" rtl="0" fontAlgn="base"/>
                      <a:r>
                        <a:rPr lang="en-US" sz="1400">
                          <a:solidFill>
                            <a:schemeClr val="tx1">
                              <a:lumMod val="95000"/>
                              <a:lumOff val="5000"/>
                            </a:schemeClr>
                          </a:solidFill>
                          <a:effectLst/>
                          <a:latin typeface="Cambria"/>
                        </a:rPr>
                        <a:t>Sam Wang, MD </a:t>
                      </a:r>
                      <a:endParaRPr lang="en-US" sz="1400" b="0" i="0">
                        <a:solidFill>
                          <a:schemeClr val="tx1">
                            <a:lumMod val="95000"/>
                            <a:lumOff val="5000"/>
                          </a:schemeClr>
                        </a:solidFill>
                        <a:effectLst/>
                        <a:latin typeface="Cambria"/>
                      </a:endParaRPr>
                    </a:p>
                  </a:txBody>
                  <a:tcPr/>
                </a:tc>
                <a:tc>
                  <a:txBody>
                    <a:bodyPr/>
                    <a:lstStyle/>
                    <a:p>
                      <a:pPr algn="l" rtl="0" fontAlgn="base"/>
                      <a:r>
                        <a:rPr lang="en-US" sz="1400">
                          <a:solidFill>
                            <a:schemeClr val="tx1">
                              <a:lumMod val="95000"/>
                              <a:lumOff val="5000"/>
                            </a:schemeClr>
                          </a:solidFill>
                          <a:effectLst/>
                          <a:latin typeface="Cambria"/>
                        </a:rPr>
                        <a:t>Subject Area Expertise  </a:t>
                      </a:r>
                      <a:endParaRPr lang="en-US" sz="1400" b="0" i="0">
                        <a:solidFill>
                          <a:schemeClr val="tx1">
                            <a:lumMod val="95000"/>
                            <a:lumOff val="5000"/>
                          </a:schemeClr>
                        </a:solidFill>
                        <a:effectLst/>
                        <a:latin typeface="Cambria"/>
                      </a:endParaRPr>
                    </a:p>
                  </a:txBody>
                  <a:tcPr/>
                </a:tc>
                <a:extLst>
                  <a:ext uri="{0D108BD9-81ED-4DB2-BD59-A6C34878D82A}">
                    <a16:rowId xmlns:a16="http://schemas.microsoft.com/office/drawing/2014/main" val="558074373"/>
                  </a:ext>
                </a:extLst>
              </a:tr>
              <a:tr h="294967">
                <a:tc>
                  <a:txBody>
                    <a:bodyPr/>
                    <a:lstStyle/>
                    <a:p>
                      <a:pPr lvl="0" algn="l">
                        <a:buNone/>
                      </a:pPr>
                      <a:r>
                        <a:rPr lang="en-US" sz="1400" kern="1200">
                          <a:solidFill>
                            <a:schemeClr val="tx1">
                              <a:lumMod val="95000"/>
                              <a:lumOff val="5000"/>
                            </a:schemeClr>
                          </a:solidFill>
                          <a:effectLst/>
                          <a:latin typeface="Cambria"/>
                          <a:ea typeface="+mn-ea"/>
                          <a:cs typeface="+mn-cs"/>
                        </a:rPr>
                        <a:t>Tsz Wing Yim, MPH</a:t>
                      </a:r>
                      <a:endParaRPr lang="en-US" sz="1400">
                        <a:solidFill>
                          <a:schemeClr val="tx1">
                            <a:lumMod val="95000"/>
                            <a:lumOff val="5000"/>
                          </a:schemeClr>
                        </a:solidFill>
                        <a:latin typeface="Cambria"/>
                      </a:endParaRPr>
                    </a:p>
                  </a:txBody>
                  <a:tcPr/>
                </a:tc>
                <a:tc>
                  <a:txBody>
                    <a:bodyPr/>
                    <a:lstStyle/>
                    <a:p>
                      <a:pPr marL="0" lvl="0" indent="0" algn="l">
                        <a:lnSpc>
                          <a:spcPct val="100000"/>
                        </a:lnSpc>
                        <a:spcBef>
                          <a:spcPts val="0"/>
                        </a:spcBef>
                        <a:spcAft>
                          <a:spcPts val="0"/>
                        </a:spcAft>
                        <a:buNone/>
                      </a:pPr>
                      <a:r>
                        <a:rPr lang="en-US" sz="1400" kern="1200">
                          <a:solidFill>
                            <a:schemeClr val="tx1">
                              <a:lumMod val="95000"/>
                              <a:lumOff val="5000"/>
                            </a:schemeClr>
                          </a:solidFill>
                          <a:effectLst/>
                          <a:latin typeface="Cambria"/>
                          <a:ea typeface="+mn-ea"/>
                          <a:cs typeface="+mn-cs"/>
                        </a:rPr>
                        <a:t>Systematic Review</a:t>
                      </a:r>
                      <a:endParaRPr lang="en-US" sz="1400">
                        <a:solidFill>
                          <a:schemeClr val="tx1">
                            <a:lumMod val="95000"/>
                            <a:lumOff val="5000"/>
                          </a:schemeClr>
                        </a:solidFill>
                        <a:latin typeface="Cambria"/>
                      </a:endParaRPr>
                    </a:p>
                  </a:txBody>
                  <a:tcPr/>
                </a:tc>
                <a:extLst>
                  <a:ext uri="{0D108BD9-81ED-4DB2-BD59-A6C34878D82A}">
                    <a16:rowId xmlns:a16="http://schemas.microsoft.com/office/drawing/2014/main" val="1382351558"/>
                  </a:ext>
                </a:extLst>
              </a:tr>
            </a:tbl>
          </a:graphicData>
        </a:graphic>
      </p:graphicFrame>
      <p:sp>
        <p:nvSpPr>
          <p:cNvPr id="3" name="Slide Number Placeholder 2">
            <a:extLst>
              <a:ext uri="{FF2B5EF4-FFF2-40B4-BE49-F238E27FC236}">
                <a16:creationId xmlns:a16="http://schemas.microsoft.com/office/drawing/2014/main" id="{EE562BDB-B017-05E2-3F46-BB4F15229C9A}"/>
              </a:ext>
            </a:extLst>
          </p:cNvPr>
          <p:cNvSpPr>
            <a:spLocks noGrp="1"/>
          </p:cNvSpPr>
          <p:nvPr>
            <p:ph type="sldNum" sz="quarter" idx="12"/>
          </p:nvPr>
        </p:nvSpPr>
        <p:spPr/>
        <p:txBody>
          <a:bodyPr/>
          <a:lstStyle/>
          <a:p>
            <a:fld id="{2432D555-7F8B-4DFE-B2CE-7869C7B83187}" type="slidenum">
              <a:rPr lang="en-US" smtClean="0"/>
              <a:t>4</a:t>
            </a:fld>
            <a:endParaRPr lang="en-US"/>
          </a:p>
        </p:txBody>
      </p:sp>
    </p:spTree>
    <p:extLst>
      <p:ext uri="{BB962C8B-B14F-4D97-AF65-F5344CB8AC3E}">
        <p14:creationId xmlns:p14="http://schemas.microsoft.com/office/powerpoint/2010/main" val="199764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12192000" cy="4805680"/>
          </a:xfrm>
        </p:spPr>
        <p:txBody>
          <a:bodyPr anchor="ctr">
            <a:normAutofit/>
          </a:bodyPr>
          <a:lstStyle/>
          <a:p>
            <a:r>
              <a:rPr lang="en-US" sz="5600" b="1">
                <a:latin typeface="Cambria"/>
                <a:ea typeface="Cambria"/>
              </a:rPr>
              <a:t>Review of Agenda</a:t>
            </a:r>
            <a:br>
              <a:rPr lang="en-US" sz="4400" b="1">
                <a:latin typeface="Cambria"/>
              </a:rPr>
            </a:br>
            <a:br>
              <a:rPr lang="en-US" sz="1200" b="1">
                <a:latin typeface="Cambria"/>
              </a:rPr>
            </a:br>
            <a:br>
              <a:rPr lang="en-US" sz="2700">
                <a:latin typeface="Cambria"/>
              </a:rPr>
            </a:br>
            <a:r>
              <a:rPr lang="en-US" sz="2400">
                <a:latin typeface="Cambria"/>
                <a:ea typeface="Cambria"/>
              </a:rPr>
              <a:t>Christopher E. Urbina, MD, MPH</a:t>
            </a:r>
            <a:br>
              <a:rPr lang="en-US" sz="2400">
                <a:latin typeface="Cambria"/>
              </a:rPr>
            </a:br>
            <a:r>
              <a:rPr lang="en-US" sz="2400">
                <a:latin typeface="Cambria"/>
                <a:ea typeface="Cambria"/>
              </a:rPr>
              <a:t>Chair, HB 21-1317 Scientific Review Council</a:t>
            </a:r>
            <a:endParaRPr lang="en-US" sz="22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5</a:t>
            </a:fld>
            <a:endParaRPr lang="en-US"/>
          </a:p>
        </p:txBody>
      </p:sp>
    </p:spTree>
    <p:extLst>
      <p:ext uri="{BB962C8B-B14F-4D97-AF65-F5344CB8AC3E}">
        <p14:creationId xmlns:p14="http://schemas.microsoft.com/office/powerpoint/2010/main" val="368035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0FDCF-7B2A-75B7-C193-940CCA28E929}"/>
              </a:ext>
            </a:extLst>
          </p:cNvPr>
          <p:cNvSpPr/>
          <p:nvPr/>
        </p:nvSpPr>
        <p:spPr>
          <a:xfrm>
            <a:off x="1346998" y="479779"/>
            <a:ext cx="9781822" cy="932688"/>
          </a:xfrm>
          <a:prstGeom prst="rect">
            <a:avLst/>
          </a:prstGeom>
        </p:spPr>
        <p:txBody>
          <a:bodyPr vert="horz" lIns="91440" tIns="45720" rIns="91440" bIns="45720" rtlCol="0" anchor="b">
            <a:normAutofit fontScale="85000" lnSpcReduction="10000"/>
          </a:bodyPr>
          <a:lstStyle/>
          <a:p>
            <a:pPr>
              <a:lnSpc>
                <a:spcPct val="90000"/>
              </a:lnSpc>
              <a:spcBef>
                <a:spcPct val="0"/>
              </a:spcBef>
              <a:spcAft>
                <a:spcPts val="600"/>
              </a:spcAft>
            </a:pPr>
            <a:r>
              <a:rPr lang="en-US" sz="4600" b="1" kern="1200">
                <a:latin typeface="Cambria"/>
                <a:ea typeface="Cambria"/>
                <a:cs typeface="+mj-cs"/>
              </a:rPr>
              <a:t>Scientific Review Council Meeting Agenda</a:t>
            </a:r>
            <a:r>
              <a:rPr lang="en-US" sz="4600" b="1">
                <a:latin typeface="Cambria"/>
                <a:ea typeface="Cambria"/>
                <a:cs typeface="+mj-cs"/>
              </a:rPr>
              <a:t> </a:t>
            </a:r>
            <a:endParaRPr lang="en-US" sz="4600" kern="1200">
              <a:latin typeface="Cambria"/>
              <a:ea typeface="Cambria"/>
              <a:cs typeface="+mj-cs"/>
            </a:endParaRPr>
          </a:p>
        </p:txBody>
      </p:sp>
      <p:sp>
        <p:nvSpPr>
          <p:cNvPr id="4" name="Slide Number Placeholder 3">
            <a:extLst>
              <a:ext uri="{FF2B5EF4-FFF2-40B4-BE49-F238E27FC236}">
                <a16:creationId xmlns:a16="http://schemas.microsoft.com/office/drawing/2014/main" id="{01A2C20D-2257-D227-5759-91EFFA925CB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432D555-7F8B-4DFE-B2CE-7869C7B83187}" type="slidenum">
              <a:rPr lang="en-US" smtClean="0"/>
              <a:pPr>
                <a:spcAft>
                  <a:spcPts val="600"/>
                </a:spcAft>
              </a:pPr>
              <a:t>6</a:t>
            </a:fld>
            <a:endParaRPr lang="en-US"/>
          </a:p>
        </p:txBody>
      </p:sp>
      <p:graphicFrame>
        <p:nvGraphicFramePr>
          <p:cNvPr id="5" name="Table 4">
            <a:extLst>
              <a:ext uri="{FF2B5EF4-FFF2-40B4-BE49-F238E27FC236}">
                <a16:creationId xmlns:a16="http://schemas.microsoft.com/office/drawing/2014/main" id="{E5827B92-2F9B-04F1-2529-C2733E3079D4}"/>
              </a:ext>
            </a:extLst>
          </p:cNvPr>
          <p:cNvGraphicFramePr>
            <a:graphicFrameLocks noGrp="1"/>
          </p:cNvGraphicFramePr>
          <p:nvPr>
            <p:extLst>
              <p:ext uri="{D42A27DB-BD31-4B8C-83A1-F6EECF244321}">
                <p14:modId xmlns:p14="http://schemas.microsoft.com/office/powerpoint/2010/main" val="80651675"/>
              </p:ext>
            </p:extLst>
          </p:nvPr>
        </p:nvGraphicFramePr>
        <p:xfrm>
          <a:off x="1069446" y="1546014"/>
          <a:ext cx="10058616" cy="4763540"/>
        </p:xfrm>
        <a:graphic>
          <a:graphicData uri="http://schemas.openxmlformats.org/drawingml/2006/table">
            <a:tbl>
              <a:tblPr bandRow="1">
                <a:tableStyleId>{5C22544A-7EE6-4342-B048-85BDC9FD1C3A}</a:tableStyleId>
              </a:tblPr>
              <a:tblGrid>
                <a:gridCol w="1434667">
                  <a:extLst>
                    <a:ext uri="{9D8B030D-6E8A-4147-A177-3AD203B41FA5}">
                      <a16:colId xmlns:a16="http://schemas.microsoft.com/office/drawing/2014/main" val="390092699"/>
                    </a:ext>
                  </a:extLst>
                </a:gridCol>
                <a:gridCol w="5789083">
                  <a:extLst>
                    <a:ext uri="{9D8B030D-6E8A-4147-A177-3AD203B41FA5}">
                      <a16:colId xmlns:a16="http://schemas.microsoft.com/office/drawing/2014/main" val="1920926366"/>
                    </a:ext>
                  </a:extLst>
                </a:gridCol>
                <a:gridCol w="2834866">
                  <a:extLst>
                    <a:ext uri="{9D8B030D-6E8A-4147-A177-3AD203B41FA5}">
                      <a16:colId xmlns:a16="http://schemas.microsoft.com/office/drawing/2014/main" val="4014383990"/>
                    </a:ext>
                  </a:extLst>
                </a:gridCol>
              </a:tblGrid>
              <a:tr h="680506">
                <a:tc>
                  <a:txBody>
                    <a:bodyPr/>
                    <a:lstStyle/>
                    <a:p>
                      <a:pPr algn="ctr" rtl="0" fontAlgn="base"/>
                      <a:r>
                        <a:rPr lang="en-US" sz="1800" dirty="0">
                          <a:effectLst/>
                          <a:latin typeface="Cambria"/>
                          <a:ea typeface="Cambria"/>
                        </a:rPr>
                        <a:t>11:00 AM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171450" lvl="0" indent="-171450" rtl="0" fontAlgn="base">
                        <a:buAutoNum type="romanUcPeriod"/>
                      </a:pPr>
                      <a:r>
                        <a:rPr lang="en-US" sz="1800" dirty="0">
                          <a:effectLst/>
                          <a:latin typeface="Cambria"/>
                          <a:ea typeface="Cambria"/>
                        </a:rPr>
                        <a:t>Opening Remarks, Introductions and Welcome, Updates on Conflict of Interest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dirty="0">
                          <a:effectLst/>
                          <a:latin typeface="Cambria"/>
                          <a:ea typeface="Cambria"/>
                        </a:rPr>
                        <a:t>Chris Urbina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8343548"/>
                  </a:ext>
                </a:extLst>
              </a:tr>
              <a:tr h="680506">
                <a:tc>
                  <a:txBody>
                    <a:bodyPr/>
                    <a:lstStyle/>
                    <a:p>
                      <a:pPr algn="ctr" rtl="0" fontAlgn="base"/>
                      <a:r>
                        <a:rPr lang="en-US" sz="1800" dirty="0">
                          <a:effectLst/>
                          <a:latin typeface="Cambria"/>
                          <a:ea typeface="Cambria"/>
                        </a:rPr>
                        <a:t>11:05 AM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lvl="0" indent="0" rtl="0" fontAlgn="base">
                        <a:buNone/>
                      </a:pPr>
                      <a:r>
                        <a:rPr lang="en-US" sz="1800" dirty="0">
                          <a:effectLst/>
                          <a:latin typeface="Cambria"/>
                          <a:ea typeface="Cambria"/>
                        </a:rPr>
                        <a:t>II. Review of Agenda and Meeting Minutes (2/26/24)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dirty="0">
                          <a:effectLst/>
                          <a:latin typeface="Cambria"/>
                          <a:ea typeface="Cambria"/>
                        </a:rPr>
                        <a:t>Chris Urbina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9817991"/>
                  </a:ext>
                </a:extLst>
              </a:tr>
              <a:tr h="680506">
                <a:tc>
                  <a:txBody>
                    <a:bodyPr/>
                    <a:lstStyle/>
                    <a:p>
                      <a:pPr algn="ctr" rtl="0" fontAlgn="base"/>
                      <a:r>
                        <a:rPr lang="en-US" sz="1800" dirty="0">
                          <a:effectLst/>
                          <a:latin typeface="Cambria"/>
                          <a:ea typeface="Cambria"/>
                        </a:rPr>
                        <a:t>11:10 AM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285750" lvl="0" indent="-285750" rtl="0" fontAlgn="base">
                        <a:buNone/>
                      </a:pPr>
                      <a:r>
                        <a:rPr lang="en-US" sz="1800" dirty="0">
                          <a:effectLst/>
                          <a:latin typeface="Cambria"/>
                          <a:ea typeface="Cambria"/>
                        </a:rPr>
                        <a:t>III. Overview of Cannabis Research &amp; Policy Team’s Overall Progress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dirty="0">
                          <a:effectLst/>
                          <a:latin typeface="Cambria"/>
                          <a:ea typeface="Cambria"/>
                        </a:rPr>
                        <a:t>Jon Samet &amp; Greg Tung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6708533"/>
                  </a:ext>
                </a:extLst>
              </a:tr>
              <a:tr h="844765">
                <a:tc>
                  <a:txBody>
                    <a:bodyPr/>
                    <a:lstStyle/>
                    <a:p>
                      <a:pPr algn="ctr" rtl="0" fontAlgn="base"/>
                      <a:r>
                        <a:rPr lang="en-US" sz="1800" dirty="0">
                          <a:effectLst/>
                          <a:latin typeface="Cambria"/>
                          <a:ea typeface="Cambria"/>
                        </a:rPr>
                        <a:t>11:25 AM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285750" lvl="0" indent="-285750" rtl="0" fontAlgn="base">
                        <a:buNone/>
                      </a:pPr>
                      <a:r>
                        <a:rPr lang="en-US" sz="1800" dirty="0">
                          <a:effectLst/>
                          <a:latin typeface="Cambria"/>
                          <a:ea typeface="Cambria"/>
                        </a:rPr>
                        <a:t>IV. Discussion of “Policy Approaches to High Concentration Cannabis and THC Concentrates”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dirty="0">
                          <a:effectLst/>
                          <a:latin typeface="Cambria"/>
                          <a:ea typeface="Cambria"/>
                        </a:rPr>
                        <a:t>Chris Urbina &amp; Jon Samet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860567"/>
                  </a:ext>
                </a:extLst>
              </a:tr>
              <a:tr h="680506">
                <a:tc>
                  <a:txBody>
                    <a:bodyPr/>
                    <a:lstStyle/>
                    <a:p>
                      <a:pPr algn="ctr" rtl="0" fontAlgn="base"/>
                      <a:r>
                        <a:rPr lang="en-US" sz="1800" dirty="0">
                          <a:effectLst/>
                          <a:latin typeface="Cambria"/>
                          <a:ea typeface="Cambria"/>
                        </a:rPr>
                        <a:t>12:00 PM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285750" lvl="0" indent="-285750" rtl="0" fontAlgn="base">
                        <a:buNone/>
                      </a:pPr>
                      <a:r>
                        <a:rPr lang="en-US" sz="1800" dirty="0">
                          <a:effectLst/>
                          <a:latin typeface="Cambria"/>
                          <a:ea typeface="Cambria"/>
                        </a:rPr>
                        <a:t>V.  Educational Campaign Presentation and Discussion: Update of Ongoing Activities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dirty="0">
                          <a:effectLst/>
                          <a:latin typeface="Cambria"/>
                          <a:ea typeface="Cambria"/>
                        </a:rPr>
                        <a:t>Annie Collier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263648"/>
                  </a:ext>
                </a:extLst>
              </a:tr>
              <a:tr h="680506">
                <a:tc>
                  <a:txBody>
                    <a:bodyPr/>
                    <a:lstStyle/>
                    <a:p>
                      <a:pPr algn="ctr" rtl="0" fontAlgn="base"/>
                      <a:r>
                        <a:rPr lang="en-US" sz="1800" dirty="0">
                          <a:effectLst/>
                          <a:latin typeface="Cambria"/>
                          <a:ea typeface="Cambria"/>
                        </a:rPr>
                        <a:t>12:25 PM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285750" lvl="0" indent="-285750" rtl="0" fontAlgn="base">
                        <a:buNone/>
                      </a:pPr>
                      <a:r>
                        <a:rPr lang="en-US" sz="1800" dirty="0">
                          <a:effectLst/>
                          <a:latin typeface="Cambria"/>
                          <a:ea typeface="Cambria"/>
                        </a:rPr>
                        <a:t>VI. Educational Campaign Presentation and Discussion: New Activities  </a:t>
                      </a:r>
                      <a:endParaRPr lang="en-US" dirty="0"/>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dirty="0">
                          <a:effectLst/>
                          <a:latin typeface="Cambria"/>
                          <a:ea typeface="Cambria"/>
                        </a:rPr>
                        <a:t>Annie Collier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1867161"/>
                  </a:ext>
                </a:extLst>
              </a:tr>
              <a:tr h="516245">
                <a:tc>
                  <a:txBody>
                    <a:bodyPr/>
                    <a:lstStyle/>
                    <a:p>
                      <a:pPr algn="ctr" rtl="0" fontAlgn="base"/>
                      <a:r>
                        <a:rPr lang="en-US" sz="1800" dirty="0">
                          <a:effectLst/>
                          <a:latin typeface="Cambria"/>
                          <a:ea typeface="Cambria"/>
                        </a:rPr>
                        <a:t>12:55 PM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r>
                        <a:rPr lang="en-US" sz="1800" dirty="0">
                          <a:effectLst/>
                          <a:latin typeface="Cambria"/>
                          <a:ea typeface="Cambria"/>
                        </a:rPr>
                        <a:t>VII. Next Steps &amp; Closing Remarks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US" sz="1800" dirty="0">
                          <a:effectLst/>
                          <a:latin typeface="Cambria"/>
                          <a:ea typeface="Cambria"/>
                        </a:rPr>
                        <a:t>Jon Samet &amp; Chris Urbina </a:t>
                      </a:r>
                      <a:endParaRPr lang="en-US" sz="1800" dirty="0">
                        <a:latin typeface="Cambria"/>
                        <a:ea typeface="Cambria"/>
                      </a:endParaRPr>
                    </a:p>
                  </a:txBody>
                  <a:tcPr marL="57150" marR="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963177"/>
                  </a:ext>
                </a:extLst>
              </a:tr>
            </a:tbl>
          </a:graphicData>
        </a:graphic>
      </p:graphicFrame>
    </p:spTree>
    <p:extLst>
      <p:ext uri="{BB962C8B-B14F-4D97-AF65-F5344CB8AC3E}">
        <p14:creationId xmlns:p14="http://schemas.microsoft.com/office/powerpoint/2010/main" val="4623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064" y="609600"/>
            <a:ext cx="11209468" cy="4805680"/>
          </a:xfrm>
        </p:spPr>
        <p:txBody>
          <a:bodyPr>
            <a:normAutofit/>
          </a:bodyPr>
          <a:lstStyle/>
          <a:p>
            <a:r>
              <a:rPr lang="en-US" sz="5600" b="1">
                <a:latin typeface="Cambria"/>
                <a:ea typeface="Cambria"/>
              </a:rPr>
              <a:t>Review of Meeting Minutes</a:t>
            </a:r>
            <a:br>
              <a:rPr lang="en-US" sz="4400" b="1">
                <a:latin typeface="Cambria"/>
              </a:rPr>
            </a:br>
            <a:br>
              <a:rPr lang="en-US" sz="1200" b="1">
                <a:latin typeface="Cambria"/>
              </a:rPr>
            </a:br>
            <a:br>
              <a:rPr lang="en-US" sz="2700">
                <a:latin typeface="Cambria"/>
              </a:rPr>
            </a:br>
            <a:r>
              <a:rPr lang="en-US" sz="2700">
                <a:latin typeface="Cambria"/>
                <a:ea typeface="Cambria"/>
              </a:rPr>
              <a:t>Christopher E. Urbina, MD, MPH</a:t>
            </a:r>
            <a:br>
              <a:rPr lang="en-US" sz="2700">
                <a:latin typeface="Cambria"/>
              </a:rPr>
            </a:br>
            <a:r>
              <a:rPr lang="en-US" sz="2700">
                <a:latin typeface="Cambria"/>
                <a:ea typeface="Cambria"/>
              </a:rPr>
              <a:t>Chair, HB 21-1317 Scientific Review Council</a:t>
            </a:r>
            <a:br>
              <a:rPr lang="en-US" sz="2700">
                <a:latin typeface="Cambria"/>
                <a:cs typeface="Calibri"/>
              </a:rPr>
            </a:br>
            <a:br>
              <a:rPr lang="en-US" sz="2700">
                <a:latin typeface="Cambria"/>
              </a:rPr>
            </a:br>
            <a:br>
              <a:rPr lang="en-US" sz="2700">
                <a:latin typeface="Cambria"/>
              </a:rPr>
            </a:br>
            <a:endParaRPr lang="en-US" sz="2200" b="1">
              <a:latin typeface="Cambria"/>
              <a:ea typeface="Cambria"/>
              <a:cs typeface="Calibri Light"/>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7</a:t>
            </a:fld>
            <a:endParaRPr lang="en-US"/>
          </a:p>
        </p:txBody>
      </p:sp>
    </p:spTree>
    <p:extLst>
      <p:ext uri="{BB962C8B-B14F-4D97-AF65-F5344CB8AC3E}">
        <p14:creationId xmlns:p14="http://schemas.microsoft.com/office/powerpoint/2010/main" val="21031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some plants&#10;&#10;Description automatically generated with medium confidence">
            <a:extLst>
              <a:ext uri="{FF2B5EF4-FFF2-40B4-BE49-F238E27FC236}">
                <a16:creationId xmlns:a16="http://schemas.microsoft.com/office/drawing/2014/main" id="{D73EC60D-5A82-70CB-4D9E-91CD8D81FA8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9936" y="319848"/>
            <a:ext cx="8632128" cy="6218303"/>
          </a:xfrm>
        </p:spPr>
      </p:pic>
      <p:sp>
        <p:nvSpPr>
          <p:cNvPr id="4" name="Slide Number Placeholder 3">
            <a:extLst>
              <a:ext uri="{FF2B5EF4-FFF2-40B4-BE49-F238E27FC236}">
                <a16:creationId xmlns:a16="http://schemas.microsoft.com/office/drawing/2014/main" id="{70ACD275-FF56-AF95-9DC4-B5DF3644D8E1}"/>
              </a:ext>
            </a:extLst>
          </p:cNvPr>
          <p:cNvSpPr>
            <a:spLocks noGrp="1"/>
          </p:cNvSpPr>
          <p:nvPr>
            <p:ph type="sldNum" sz="quarter" idx="12"/>
          </p:nvPr>
        </p:nvSpPr>
        <p:spPr/>
        <p:txBody>
          <a:bodyPr/>
          <a:lstStyle/>
          <a:p>
            <a:fld id="{2432D555-7F8B-4DFE-B2CE-7869C7B83187}" type="slidenum">
              <a:rPr lang="en-US" smtClean="0"/>
              <a:t>8</a:t>
            </a:fld>
            <a:endParaRPr lang="en-US"/>
          </a:p>
        </p:txBody>
      </p:sp>
      <p:sp>
        <p:nvSpPr>
          <p:cNvPr id="7" name="Oval 6">
            <a:extLst>
              <a:ext uri="{FF2B5EF4-FFF2-40B4-BE49-F238E27FC236}">
                <a16:creationId xmlns:a16="http://schemas.microsoft.com/office/drawing/2014/main" id="{A16CB6F4-8119-2700-EDCD-6D40358866AE}"/>
              </a:ext>
            </a:extLst>
          </p:cNvPr>
          <p:cNvSpPr/>
          <p:nvPr/>
        </p:nvSpPr>
        <p:spPr>
          <a:xfrm>
            <a:off x="4195483" y="806824"/>
            <a:ext cx="753035" cy="64545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92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064" y="609600"/>
            <a:ext cx="11209468" cy="4805680"/>
          </a:xfrm>
        </p:spPr>
        <p:txBody>
          <a:bodyPr>
            <a:normAutofit fontScale="90000"/>
          </a:bodyPr>
          <a:lstStyle/>
          <a:p>
            <a:pPr algn="l"/>
            <a:endParaRPr lang="en-US" sz="2800">
              <a:latin typeface="Cambria"/>
              <a:ea typeface="Calibri"/>
              <a:cs typeface="Calibri"/>
            </a:endParaRPr>
          </a:p>
          <a:p>
            <a:r>
              <a:rPr lang="en-US" sz="5600" b="1">
                <a:latin typeface="Cambria"/>
                <a:ea typeface="Cambria"/>
              </a:rPr>
              <a:t>Overview of Progress by Cannabis Research &amp; Policy Team</a:t>
            </a:r>
            <a:br>
              <a:rPr lang="en-US" sz="4400" b="1">
                <a:latin typeface="Cambria"/>
              </a:rPr>
            </a:br>
            <a:br>
              <a:rPr lang="en-US" sz="1200" b="1">
                <a:latin typeface="Cambria"/>
              </a:rPr>
            </a:br>
            <a:br>
              <a:rPr lang="en-US" sz="2700">
                <a:latin typeface="Cambria"/>
              </a:rPr>
            </a:br>
            <a:r>
              <a:rPr lang="en-US" sz="2700">
                <a:latin typeface="Cambria"/>
                <a:ea typeface="Calibri"/>
                <a:cs typeface="Calibri"/>
              </a:rPr>
              <a:t>Jonathan Samet, MD, MS</a:t>
            </a:r>
            <a:br>
              <a:rPr lang="en-US" sz="2700">
                <a:latin typeface="Cambria"/>
                <a:ea typeface="Calibri"/>
                <a:cs typeface="Calibri"/>
              </a:rPr>
            </a:br>
            <a:r>
              <a:rPr lang="en-US" sz="2700">
                <a:latin typeface="Cambria"/>
                <a:ea typeface="Calibri"/>
                <a:cs typeface="Calibri"/>
              </a:rPr>
              <a:t>Professor &amp; Former Dean, Colorado </a:t>
            </a:r>
            <a:r>
              <a:rPr lang="en-US" sz="2700">
                <a:latin typeface="Cambria"/>
                <a:ea typeface="Cambria"/>
              </a:rPr>
              <a:t>School of Public Health</a:t>
            </a:r>
            <a:br>
              <a:rPr lang="en-US" sz="2700">
                <a:latin typeface="Cambria"/>
                <a:ea typeface="Cambria"/>
                <a:cs typeface="Calibri"/>
              </a:rPr>
            </a:br>
            <a:br>
              <a:rPr lang="en-US" sz="2700">
                <a:latin typeface="Cambria"/>
                <a:ea typeface="Cambria"/>
                <a:cs typeface="Calibri"/>
              </a:rPr>
            </a:br>
            <a:r>
              <a:rPr lang="en-US" sz="2700">
                <a:latin typeface="Cambria"/>
                <a:ea typeface="Cambria"/>
                <a:cs typeface="Calibri"/>
              </a:rPr>
              <a:t>Greg Tung, PhD, MPH</a:t>
            </a:r>
            <a:br>
              <a:rPr lang="en-US" sz="2700">
                <a:latin typeface="Cambria"/>
                <a:ea typeface="Cambria"/>
                <a:cs typeface="Calibri"/>
              </a:rPr>
            </a:br>
            <a:r>
              <a:rPr lang="en-US" sz="2700">
                <a:latin typeface="Cambria"/>
                <a:ea typeface="Cambria"/>
                <a:cs typeface="Calibri"/>
              </a:rPr>
              <a:t>Associate Professor, Colorado School of Public Health</a:t>
            </a:r>
            <a:br>
              <a:rPr lang="en-US" sz="2700">
                <a:latin typeface="Cambria"/>
                <a:cs typeface="Calibri"/>
              </a:rPr>
            </a:br>
            <a:br>
              <a:rPr lang="en-US" sz="2700">
                <a:latin typeface="+mj-ea"/>
                <a:cs typeface="Calibri"/>
              </a:rPr>
            </a:br>
            <a:endParaRPr lang="en-US" sz="2400">
              <a:latin typeface="Cambria"/>
              <a:ea typeface="Cambria"/>
              <a:cs typeface="Calibri"/>
            </a:endParaRPr>
          </a:p>
        </p:txBody>
      </p:sp>
      <p:grpSp>
        <p:nvGrpSpPr>
          <p:cNvPr id="6" name="Group 5"/>
          <p:cNvGrpSpPr/>
          <p:nvPr/>
        </p:nvGrpSpPr>
        <p:grpSpPr>
          <a:xfrm>
            <a:off x="0" y="5293360"/>
            <a:ext cx="12192000" cy="1564640"/>
            <a:chOff x="0" y="0"/>
            <a:chExt cx="12192000" cy="1564640"/>
          </a:xfrm>
        </p:grpSpPr>
        <p:pic>
          <p:nvPicPr>
            <p:cNvPr id="4" name="Picture 3"/>
            <p:cNvPicPr>
              <a:picLocks noChangeAspect="1"/>
            </p:cNvPicPr>
            <p:nvPr/>
          </p:nvPicPr>
          <p:blipFill>
            <a:blip r:embed="rId2"/>
            <a:stretch>
              <a:fillRect/>
            </a:stretch>
          </p:blipFill>
          <p:spPr>
            <a:xfrm>
              <a:off x="0" y="0"/>
              <a:ext cx="12192000" cy="1564640"/>
            </a:xfrm>
            <a:prstGeom prst="rect">
              <a:avLst/>
            </a:prstGeom>
          </p:spPr>
        </p:pic>
        <p:sp>
          <p:nvSpPr>
            <p:cNvPr id="5" name="Rectangle 4"/>
            <p:cNvSpPr/>
            <p:nvPr/>
          </p:nvSpPr>
          <p:spPr>
            <a:xfrm>
              <a:off x="9926320" y="121920"/>
              <a:ext cx="2113280" cy="31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92977E0D-533A-FFF4-5769-7DD90F74D3D8}"/>
              </a:ext>
            </a:extLst>
          </p:cNvPr>
          <p:cNvSpPr>
            <a:spLocks noGrp="1"/>
          </p:cNvSpPr>
          <p:nvPr>
            <p:ph type="sldNum" sz="quarter" idx="12"/>
          </p:nvPr>
        </p:nvSpPr>
        <p:spPr/>
        <p:txBody>
          <a:bodyPr/>
          <a:lstStyle/>
          <a:p>
            <a:fld id="{2432D555-7F8B-4DFE-B2CE-7869C7B83187}" type="slidenum">
              <a:rPr lang="en-US" smtClean="0"/>
              <a:t>9</a:t>
            </a:fld>
            <a:endParaRPr lang="en-US"/>
          </a:p>
        </p:txBody>
      </p:sp>
    </p:spTree>
    <p:extLst>
      <p:ext uri="{BB962C8B-B14F-4D97-AF65-F5344CB8AC3E}">
        <p14:creationId xmlns:p14="http://schemas.microsoft.com/office/powerpoint/2010/main" val="245512438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34</Slides>
  <Notes>9</Notes>
  <HiddenSlides>0</HiddenSlide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Organic</vt:lpstr>
      <vt:lpstr> Fifteenth Meeting of the  HB 21-1317 Scientific Review Council  March 12, 2024</vt:lpstr>
      <vt:lpstr>Opening Remarks, Introductions and Welcome; Updates on Conflict of Interest   Christopher E. Urbina, MD, MPH Chair, HB 21-1317 Scientific Review Council </vt:lpstr>
      <vt:lpstr>Scientific Review Council Members </vt:lpstr>
      <vt:lpstr>Cannabis Research &amp; Policy Project Team Members</vt:lpstr>
      <vt:lpstr>Review of Agenda   Christopher E. Urbina, MD, MPH Chair, HB 21-1317 Scientific Review Council</vt:lpstr>
      <vt:lpstr>PowerPoint Presentation</vt:lpstr>
      <vt:lpstr>Review of Meeting Minutes   Christopher E. Urbina, MD, MPH Chair, HB 21-1317 Scientific Review Council   </vt:lpstr>
      <vt:lpstr>PowerPoint Presentation</vt:lpstr>
      <vt:lpstr> Overview of Progress by Cannabis Research &amp; Policy Team   Jonathan Samet, MD, MS Professor &amp; Former Dean, Colorado School of Public Health  Greg Tung, PhD, MPH Associate Professor, Colorado School of Public Health  </vt:lpstr>
      <vt:lpstr>Overall Progress</vt:lpstr>
      <vt:lpstr>Monthly Newsletter &amp; Timeline </vt:lpstr>
      <vt:lpstr>Advancing Methods Workshop in Cannabis Research</vt:lpstr>
      <vt:lpstr>Continuing Medical Education for Pediatric &amp; OBGYN Providers</vt:lpstr>
      <vt:lpstr>CU Department of Psychiatry</vt:lpstr>
      <vt:lpstr>Policy Approaches to High Concentration Cannabis and THC Concentrates  Christopher E. Urbina, MD, MPH Chair, HB 21-1317 Scientific Review Council  Jonathan Samet, MD, MS Professor &amp; Former Dean, Colorado School of Public Health</vt:lpstr>
      <vt:lpstr>Measures taken should have the following critical objectives:</vt:lpstr>
      <vt:lpstr>SRC Discussion on Policy Recommendations  Christopher E. Urbina, MD, MPH Chair, HB 21-1317 Scientific Review Council  </vt:lpstr>
      <vt:lpstr>SRC Discussion on Policy Recommendations</vt:lpstr>
      <vt:lpstr>SRC Discussion on Policy Recommendations</vt:lpstr>
      <vt:lpstr>Educational Campaign Update     Annie Collier, PhD Associate Professor, Colorado School of Public Health  </vt:lpstr>
      <vt:lpstr>Educational Campaign Highlights</vt:lpstr>
      <vt:lpstr>PowerPoint Presentation</vt:lpstr>
      <vt:lpstr>Projects - Summary</vt:lpstr>
      <vt:lpstr>Initium Health #1: Marketing Content Development  (contract in place)</vt:lpstr>
      <vt:lpstr>PowerPoint Presentation</vt:lpstr>
      <vt:lpstr>Initium Health #2: Social Media Campaign (finalizing contract)</vt:lpstr>
      <vt:lpstr>Initium Health #3: Integrated Media Campaign (finalizing contract)</vt:lpstr>
      <vt:lpstr>CU Anschutz: Motivational Interviewing Training (contract finalized)</vt:lpstr>
      <vt:lpstr>University of Northern Colorado:  College Educational Campaign (contract finalized)</vt:lpstr>
      <vt:lpstr>Clinic Chat LLC &amp; mHealth Impact Lab: Community-Based HCC Education Via AI Chatbots (finalizing contract )</vt:lpstr>
      <vt:lpstr>Colorado State University:  Young Adult Educational Campaign  (finalizing contract)</vt:lpstr>
      <vt:lpstr>CU Psychiatry:  Continuing Professional Education (finalizing contract)</vt:lpstr>
      <vt:lpstr>Projects - Summary</vt:lpstr>
      <vt:lpstr>Next Steps &amp; Closing Remarks   Jonathan Samet, MD, MS Professor &amp; Former Dean, Colorado School of Public Health  Christopher E. Urbina, MD, MPH Chair, HB 21-1317 Scientific Review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cp:revision>
  <dcterms:created xsi:type="dcterms:W3CDTF">2023-02-13T17:59:45Z</dcterms:created>
  <dcterms:modified xsi:type="dcterms:W3CDTF">2024-03-12T17:00:21Z</dcterms:modified>
</cp:coreProperties>
</file>