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660" r:id="rId5"/>
  </p:sldMasterIdLst>
  <p:notesMasterIdLst>
    <p:notesMasterId r:id="rId28"/>
  </p:notesMasterIdLst>
  <p:sldIdLst>
    <p:sldId id="307" r:id="rId6"/>
    <p:sldId id="314" r:id="rId7"/>
    <p:sldId id="259" r:id="rId8"/>
    <p:sldId id="260" r:id="rId9"/>
    <p:sldId id="313" r:id="rId10"/>
    <p:sldId id="312" r:id="rId11"/>
    <p:sldId id="310" r:id="rId12"/>
    <p:sldId id="311" r:id="rId13"/>
    <p:sldId id="275" r:id="rId14"/>
    <p:sldId id="330" r:id="rId15"/>
    <p:sldId id="318" r:id="rId16"/>
    <p:sldId id="331" r:id="rId17"/>
    <p:sldId id="316" r:id="rId18"/>
    <p:sldId id="332" r:id="rId19"/>
    <p:sldId id="317" r:id="rId20"/>
    <p:sldId id="278" r:id="rId21"/>
    <p:sldId id="269" r:id="rId22"/>
    <p:sldId id="267" r:id="rId23"/>
    <p:sldId id="268" r:id="rId24"/>
    <p:sldId id="270" r:id="rId25"/>
    <p:sldId id="271"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8E9FEB-4253-594E-AF59-3A4826DDD7C9}">
          <p14:sldIdLst>
            <p14:sldId id="307"/>
            <p14:sldId id="314"/>
            <p14:sldId id="259"/>
            <p14:sldId id="260"/>
            <p14:sldId id="313"/>
            <p14:sldId id="312"/>
            <p14:sldId id="310"/>
            <p14:sldId id="311"/>
            <p14:sldId id="275"/>
            <p14:sldId id="330"/>
            <p14:sldId id="318"/>
            <p14:sldId id="331"/>
            <p14:sldId id="316"/>
            <p14:sldId id="332"/>
            <p14:sldId id="317"/>
          </p14:sldIdLst>
        </p14:section>
        <p14:section name="Pocket Slides" id="{F2E744B7-AD8C-DF4F-80DE-43759CD554EF}">
          <p14:sldIdLst>
            <p14:sldId id="278"/>
            <p14:sldId id="269"/>
            <p14:sldId id="267"/>
            <p14:sldId id="268"/>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A020F0"/>
    <a:srgbClr val="FF7F0E"/>
    <a:srgbClr val="1F77B4"/>
    <a:srgbClr val="4D6B53"/>
    <a:srgbClr val="758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7922F-46B7-D1DE-A73E-B1853FD36990}" v="3" dt="2022-04-25T20:32:37.895"/>
    <p1510:client id="{0D09AEB3-B9BA-5E1F-52F9-550167CCE6DE}" v="14" dt="2022-05-24T23:19:04.671"/>
    <p1510:client id="{21831FFE-766C-BDC7-7DDC-DC3C53492938}" v="248" dt="2022-05-25T02:48:52.473"/>
    <p1510:client id="{268324A0-8C79-646F-9608-C7F1EA21A8BD}" v="20" dt="2022-04-26T15:55:57.154"/>
    <p1510:client id="{28518F5E-3118-40BD-8ED0-605138E613A8}" v="105" dt="2022-04-26T14:00:17.491"/>
    <p1510:client id="{3A0A5D59-B146-1A4A-E8FF-5E7A5DFF4717}" v="7" dt="2022-05-31T22:15:59.078"/>
    <p1510:client id="{3E0C58FD-9EF2-9FFC-C5C0-433F8E7C9B60}" v="2" dt="2022-06-01T15:47:34.560"/>
    <p1510:client id="{471427E2-8E84-6E82-D2AC-A376589C3B3F}" v="195" dt="2022-05-24T22:35:05.587"/>
    <p1510:client id="{593C0114-8642-4F78-AF69-0E47BE754BE6}" v="3" dt="2022-05-24T23:13:19.097"/>
    <p1510:client id="{76FE0BE9-2302-7DD0-32CC-889EE63DF8D0}" v="6" dt="2022-04-26T14:13:46.374"/>
    <p1510:client id="{84F1F5B9-69D8-44AF-80CC-221DD502CD47}" v="3" dt="2022-05-25T20:50:22.799"/>
    <p1510:client id="{C12A1992-1FD3-30C9-AAF9-652A9953243E}" v="64" dt="2022-06-08T16:43:03.412"/>
    <p1510:client id="{E3244CF7-16AA-2936-C101-C626825358DD}" v="12" dt="2022-04-25T20:40:33.493"/>
    <p1510:client id="{E86FB1D1-2F78-F039-0136-A87BD79A27C2}" v="110" dt="2022-05-25T16:01:50.085"/>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p:restoredTop sz="94613"/>
  </p:normalViewPr>
  <p:slideViewPr>
    <p:cSldViewPr snapToGrid="0">
      <p:cViewPr varScale="1">
        <p:scale>
          <a:sx n="119" d="100"/>
          <a:sy n="119" d="100"/>
        </p:scale>
        <p:origin x="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41" Type="http://schemas.microsoft.com/office/2016/11/relationships/changesInfo" Target="changesInfos/changesInfo1.xml"/><Relationship Id="rId4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Rosa" userId="S::rosa.lawrence@cuanschutz.edu::ca6549a7-b537-4838-8574-6b4b5d761983" providerId="AD" clId="Web-{E86FB1D1-2F78-F039-0136-A87BD79A27C2}"/>
    <pc:docChg chg="addSld modSld sldOrd">
      <pc:chgData name="Lawrence, Rosa" userId="S::rosa.lawrence@cuanschutz.edu::ca6549a7-b537-4838-8574-6b4b5d761983" providerId="AD" clId="Web-{E86FB1D1-2F78-F039-0136-A87BD79A27C2}" dt="2022-05-25T16:01:50.085" v="94" actId="1076"/>
      <pc:docMkLst>
        <pc:docMk/>
      </pc:docMkLst>
      <pc:sldChg chg="addSp delSp modSp">
        <pc:chgData name="Lawrence, Rosa" userId="S::rosa.lawrence@cuanschutz.edu::ca6549a7-b537-4838-8574-6b4b5d761983" providerId="AD" clId="Web-{E86FB1D1-2F78-F039-0136-A87BD79A27C2}" dt="2022-05-25T15:56:09.876" v="1"/>
        <pc:sldMkLst>
          <pc:docMk/>
          <pc:sldMk cId="3244020546" sldId="275"/>
        </pc:sldMkLst>
        <pc:picChg chg="add del mod">
          <ac:chgData name="Lawrence, Rosa" userId="S::rosa.lawrence@cuanschutz.edu::ca6549a7-b537-4838-8574-6b4b5d761983" providerId="AD" clId="Web-{E86FB1D1-2F78-F039-0136-A87BD79A27C2}" dt="2022-05-25T15:56:09.876" v="1"/>
          <ac:picMkLst>
            <pc:docMk/>
            <pc:sldMk cId="3244020546" sldId="275"/>
            <ac:picMk id="7" creationId="{587EDD9C-F00A-39CB-EC25-559017CC73D1}"/>
          </ac:picMkLst>
        </pc:picChg>
      </pc:sldChg>
      <pc:sldChg chg="addSp delSp modSp new ord">
        <pc:chgData name="Lawrence, Rosa" userId="S::rosa.lawrence@cuanschutz.edu::ca6549a7-b537-4838-8574-6b4b5d761983" providerId="AD" clId="Web-{E86FB1D1-2F78-F039-0136-A87BD79A27C2}" dt="2022-05-25T15:56:41.017" v="11" actId="1076"/>
        <pc:sldMkLst>
          <pc:docMk/>
          <pc:sldMk cId="3056936920" sldId="338"/>
        </pc:sldMkLst>
        <pc:spChg chg="del">
          <ac:chgData name="Lawrence, Rosa" userId="S::rosa.lawrence@cuanschutz.edu::ca6549a7-b537-4838-8574-6b4b5d761983" providerId="AD" clId="Web-{E86FB1D1-2F78-F039-0136-A87BD79A27C2}" dt="2022-05-25T15:56:24.064" v="4"/>
          <ac:spMkLst>
            <pc:docMk/>
            <pc:sldMk cId="3056936920" sldId="338"/>
            <ac:spMk id="2" creationId="{1D6B1103-A192-CA4C-C05E-A627A06C9B48}"/>
          </ac:spMkLst>
        </pc:spChg>
        <pc:spChg chg="del">
          <ac:chgData name="Lawrence, Rosa" userId="S::rosa.lawrence@cuanschutz.edu::ca6549a7-b537-4838-8574-6b4b5d761983" providerId="AD" clId="Web-{E86FB1D1-2F78-F039-0136-A87BD79A27C2}" dt="2022-05-25T15:56:26.454" v="5"/>
          <ac:spMkLst>
            <pc:docMk/>
            <pc:sldMk cId="3056936920" sldId="338"/>
            <ac:spMk id="3" creationId="{CF06C6DC-04E1-D4CE-75A0-55BEE80E2CFE}"/>
          </ac:spMkLst>
        </pc:spChg>
        <pc:picChg chg="add del mod">
          <ac:chgData name="Lawrence, Rosa" userId="S::rosa.lawrence@cuanschutz.edu::ca6549a7-b537-4838-8574-6b4b5d761983" providerId="AD" clId="Web-{E86FB1D1-2F78-F039-0136-A87BD79A27C2}" dt="2022-05-25T15:56:28.298" v="7"/>
          <ac:picMkLst>
            <pc:docMk/>
            <pc:sldMk cId="3056936920" sldId="338"/>
            <ac:picMk id="5" creationId="{968FA60F-49E8-77AD-477A-0C671D6FB671}"/>
          </ac:picMkLst>
        </pc:picChg>
        <pc:picChg chg="add mod">
          <ac:chgData name="Lawrence, Rosa" userId="S::rosa.lawrence@cuanschutz.edu::ca6549a7-b537-4838-8574-6b4b5d761983" providerId="AD" clId="Web-{E86FB1D1-2F78-F039-0136-A87BD79A27C2}" dt="2022-05-25T15:56:41.017" v="11" actId="1076"/>
          <ac:picMkLst>
            <pc:docMk/>
            <pc:sldMk cId="3056936920" sldId="338"/>
            <ac:picMk id="6" creationId="{7E4B72F8-565A-3171-F2C4-E57975EDF0F1}"/>
          </ac:picMkLst>
        </pc:picChg>
      </pc:sldChg>
      <pc:sldChg chg="addSp delSp modSp new">
        <pc:chgData name="Lawrence, Rosa" userId="S::rosa.lawrence@cuanschutz.edu::ca6549a7-b537-4838-8574-6b4b5d761983" providerId="AD" clId="Web-{E86FB1D1-2F78-F039-0136-A87BD79A27C2}" dt="2022-05-25T15:57:18.533" v="18" actId="14100"/>
        <pc:sldMkLst>
          <pc:docMk/>
          <pc:sldMk cId="3489109609" sldId="339"/>
        </pc:sldMkLst>
        <pc:spChg chg="del">
          <ac:chgData name="Lawrence, Rosa" userId="S::rosa.lawrence@cuanschutz.edu::ca6549a7-b537-4838-8574-6b4b5d761983" providerId="AD" clId="Web-{E86FB1D1-2F78-F039-0136-A87BD79A27C2}" dt="2022-05-25T15:57:09.971" v="14"/>
          <ac:spMkLst>
            <pc:docMk/>
            <pc:sldMk cId="3489109609" sldId="339"/>
            <ac:spMk id="2" creationId="{A017F308-A54C-BD5D-D34D-29876E717814}"/>
          </ac:spMkLst>
        </pc:spChg>
        <pc:spChg chg="del">
          <ac:chgData name="Lawrence, Rosa" userId="S::rosa.lawrence@cuanschutz.edu::ca6549a7-b537-4838-8574-6b4b5d761983" providerId="AD" clId="Web-{E86FB1D1-2F78-F039-0136-A87BD79A27C2}" dt="2022-05-25T15:57:10.877" v="15"/>
          <ac:spMkLst>
            <pc:docMk/>
            <pc:sldMk cId="3489109609" sldId="339"/>
            <ac:spMk id="3" creationId="{9C3BBD4E-C6C8-62D7-5C40-8D2279D723ED}"/>
          </ac:spMkLst>
        </pc:spChg>
        <pc:picChg chg="add mod">
          <ac:chgData name="Lawrence, Rosa" userId="S::rosa.lawrence@cuanschutz.edu::ca6549a7-b537-4838-8574-6b4b5d761983" providerId="AD" clId="Web-{E86FB1D1-2F78-F039-0136-A87BD79A27C2}" dt="2022-05-25T15:57:18.533" v="18" actId="14100"/>
          <ac:picMkLst>
            <pc:docMk/>
            <pc:sldMk cId="3489109609" sldId="339"/>
            <ac:picMk id="5" creationId="{020D1292-4157-5484-59DF-A40E835408C6}"/>
          </ac:picMkLst>
        </pc:picChg>
      </pc:sldChg>
      <pc:sldChg chg="addSp delSp modSp new">
        <pc:chgData name="Lawrence, Rosa" userId="S::rosa.lawrence@cuanschutz.edu::ca6549a7-b537-4838-8574-6b4b5d761983" providerId="AD" clId="Web-{E86FB1D1-2F78-F039-0136-A87BD79A27C2}" dt="2022-05-25T15:57:38.330" v="23" actId="14100"/>
        <pc:sldMkLst>
          <pc:docMk/>
          <pc:sldMk cId="800245261" sldId="340"/>
        </pc:sldMkLst>
        <pc:spChg chg="del">
          <ac:chgData name="Lawrence, Rosa" userId="S::rosa.lawrence@cuanschutz.edu::ca6549a7-b537-4838-8574-6b4b5d761983" providerId="AD" clId="Web-{E86FB1D1-2F78-F039-0136-A87BD79A27C2}" dt="2022-05-25T15:57:24.815" v="19"/>
          <ac:spMkLst>
            <pc:docMk/>
            <pc:sldMk cId="800245261" sldId="340"/>
            <ac:spMk id="2" creationId="{AC998102-319E-5C0D-30AA-12090EECD026}"/>
          </ac:spMkLst>
        </pc:spChg>
        <pc:spChg chg="del">
          <ac:chgData name="Lawrence, Rosa" userId="S::rosa.lawrence@cuanschutz.edu::ca6549a7-b537-4838-8574-6b4b5d761983" providerId="AD" clId="Web-{E86FB1D1-2F78-F039-0136-A87BD79A27C2}" dt="2022-05-25T15:57:26.361" v="20"/>
          <ac:spMkLst>
            <pc:docMk/>
            <pc:sldMk cId="800245261" sldId="340"/>
            <ac:spMk id="3" creationId="{D5C4E84F-710C-7817-EEDB-3F837E351996}"/>
          </ac:spMkLst>
        </pc:spChg>
        <pc:picChg chg="add mod">
          <ac:chgData name="Lawrence, Rosa" userId="S::rosa.lawrence@cuanschutz.edu::ca6549a7-b537-4838-8574-6b4b5d761983" providerId="AD" clId="Web-{E86FB1D1-2F78-F039-0136-A87BD79A27C2}" dt="2022-05-25T15:57:38.330" v="23" actId="14100"/>
          <ac:picMkLst>
            <pc:docMk/>
            <pc:sldMk cId="800245261" sldId="340"/>
            <ac:picMk id="5" creationId="{349004E4-0EA0-C2ED-3276-D52D24098A69}"/>
          </ac:picMkLst>
        </pc:picChg>
      </pc:sldChg>
      <pc:sldChg chg="addSp delSp modSp new">
        <pc:chgData name="Lawrence, Rosa" userId="S::rosa.lawrence@cuanschutz.edu::ca6549a7-b537-4838-8574-6b4b5d761983" providerId="AD" clId="Web-{E86FB1D1-2F78-F039-0136-A87BD79A27C2}" dt="2022-05-25T15:58:04.331" v="31" actId="1076"/>
        <pc:sldMkLst>
          <pc:docMk/>
          <pc:sldMk cId="2825276638" sldId="341"/>
        </pc:sldMkLst>
        <pc:spChg chg="del">
          <ac:chgData name="Lawrence, Rosa" userId="S::rosa.lawrence@cuanschutz.edu::ca6549a7-b537-4838-8574-6b4b5d761983" providerId="AD" clId="Web-{E86FB1D1-2F78-F039-0136-A87BD79A27C2}" dt="2022-05-25T15:57:50.081" v="26"/>
          <ac:spMkLst>
            <pc:docMk/>
            <pc:sldMk cId="2825276638" sldId="341"/>
            <ac:spMk id="2" creationId="{BA74C831-C6CD-4032-B34E-E78A0E7E162A}"/>
          </ac:spMkLst>
        </pc:spChg>
        <pc:spChg chg="del">
          <ac:chgData name="Lawrence, Rosa" userId="S::rosa.lawrence@cuanschutz.edu::ca6549a7-b537-4838-8574-6b4b5d761983" providerId="AD" clId="Web-{E86FB1D1-2F78-F039-0136-A87BD79A27C2}" dt="2022-05-25T15:57:48.456" v="25"/>
          <ac:spMkLst>
            <pc:docMk/>
            <pc:sldMk cId="2825276638" sldId="341"/>
            <ac:spMk id="3" creationId="{6CFED8BC-4E55-807F-8974-6F2728AA576B}"/>
          </ac:spMkLst>
        </pc:spChg>
        <pc:picChg chg="add mod">
          <ac:chgData name="Lawrence, Rosa" userId="S::rosa.lawrence@cuanschutz.edu::ca6549a7-b537-4838-8574-6b4b5d761983" providerId="AD" clId="Web-{E86FB1D1-2F78-F039-0136-A87BD79A27C2}" dt="2022-05-25T15:58:04.331" v="31" actId="1076"/>
          <ac:picMkLst>
            <pc:docMk/>
            <pc:sldMk cId="2825276638" sldId="341"/>
            <ac:picMk id="5" creationId="{A0EB317C-C6E8-467E-A5F9-36FD813638E3}"/>
          </ac:picMkLst>
        </pc:picChg>
      </pc:sldChg>
      <pc:sldChg chg="addSp delSp modSp new">
        <pc:chgData name="Lawrence, Rosa" userId="S::rosa.lawrence@cuanschutz.edu::ca6549a7-b537-4838-8574-6b4b5d761983" providerId="AD" clId="Web-{E86FB1D1-2F78-F039-0136-A87BD79A27C2}" dt="2022-05-25T15:58:24.253" v="39" actId="14100"/>
        <pc:sldMkLst>
          <pc:docMk/>
          <pc:sldMk cId="849801258" sldId="342"/>
        </pc:sldMkLst>
        <pc:spChg chg="del">
          <ac:chgData name="Lawrence, Rosa" userId="S::rosa.lawrence@cuanschutz.edu::ca6549a7-b537-4838-8574-6b4b5d761983" providerId="AD" clId="Web-{E86FB1D1-2F78-F039-0136-A87BD79A27C2}" dt="2022-05-25T15:58:16.972" v="34"/>
          <ac:spMkLst>
            <pc:docMk/>
            <pc:sldMk cId="849801258" sldId="342"/>
            <ac:spMk id="2" creationId="{7CC03CB4-B972-06DF-B98B-322CBE29F3F2}"/>
          </ac:spMkLst>
        </pc:spChg>
        <pc:spChg chg="del">
          <ac:chgData name="Lawrence, Rosa" userId="S::rosa.lawrence@cuanschutz.edu::ca6549a7-b537-4838-8574-6b4b5d761983" providerId="AD" clId="Web-{E86FB1D1-2F78-F039-0136-A87BD79A27C2}" dt="2022-05-25T15:58:14.831" v="33"/>
          <ac:spMkLst>
            <pc:docMk/>
            <pc:sldMk cId="849801258" sldId="342"/>
            <ac:spMk id="3" creationId="{FF7876E5-E8D8-EF62-34AD-AD9696EC77E8}"/>
          </ac:spMkLst>
        </pc:spChg>
        <pc:picChg chg="add mod">
          <ac:chgData name="Lawrence, Rosa" userId="S::rosa.lawrence@cuanschutz.edu::ca6549a7-b537-4838-8574-6b4b5d761983" providerId="AD" clId="Web-{E86FB1D1-2F78-F039-0136-A87BD79A27C2}" dt="2022-05-25T15:58:24.253" v="39" actId="14100"/>
          <ac:picMkLst>
            <pc:docMk/>
            <pc:sldMk cId="849801258" sldId="342"/>
            <ac:picMk id="5" creationId="{201CC01C-1DC7-9BDE-CE6A-41585E7988A2}"/>
          </ac:picMkLst>
        </pc:picChg>
      </pc:sldChg>
      <pc:sldChg chg="addSp delSp modSp new">
        <pc:chgData name="Lawrence, Rosa" userId="S::rosa.lawrence@cuanschutz.edu::ca6549a7-b537-4838-8574-6b4b5d761983" providerId="AD" clId="Web-{E86FB1D1-2F78-F039-0136-A87BD79A27C2}" dt="2022-05-25T15:58:54.035" v="46" actId="1076"/>
        <pc:sldMkLst>
          <pc:docMk/>
          <pc:sldMk cId="3022873131" sldId="343"/>
        </pc:sldMkLst>
        <pc:spChg chg="del">
          <ac:chgData name="Lawrence, Rosa" userId="S::rosa.lawrence@cuanschutz.edu::ca6549a7-b537-4838-8574-6b4b5d761983" providerId="AD" clId="Web-{E86FB1D1-2F78-F039-0136-A87BD79A27C2}" dt="2022-05-25T15:58:41.910" v="41"/>
          <ac:spMkLst>
            <pc:docMk/>
            <pc:sldMk cId="3022873131" sldId="343"/>
            <ac:spMk id="2" creationId="{1FEA078B-AFF5-CAD3-1EFC-3C6B65CCF581}"/>
          </ac:spMkLst>
        </pc:spChg>
        <pc:spChg chg="del">
          <ac:chgData name="Lawrence, Rosa" userId="S::rosa.lawrence@cuanschutz.edu::ca6549a7-b537-4838-8574-6b4b5d761983" providerId="AD" clId="Web-{E86FB1D1-2F78-F039-0136-A87BD79A27C2}" dt="2022-05-25T15:58:43.878" v="42"/>
          <ac:spMkLst>
            <pc:docMk/>
            <pc:sldMk cId="3022873131" sldId="343"/>
            <ac:spMk id="3" creationId="{50C8CF83-848F-DE57-7508-3E99A0262814}"/>
          </ac:spMkLst>
        </pc:spChg>
        <pc:picChg chg="add mod">
          <ac:chgData name="Lawrence, Rosa" userId="S::rosa.lawrence@cuanschutz.edu::ca6549a7-b537-4838-8574-6b4b5d761983" providerId="AD" clId="Web-{E86FB1D1-2F78-F039-0136-A87BD79A27C2}" dt="2022-05-25T15:58:54.035" v="46" actId="1076"/>
          <ac:picMkLst>
            <pc:docMk/>
            <pc:sldMk cId="3022873131" sldId="343"/>
            <ac:picMk id="5" creationId="{54959EFD-18CB-DF1A-6FCB-189558C1CD52}"/>
          </ac:picMkLst>
        </pc:picChg>
      </pc:sldChg>
      <pc:sldChg chg="addSp delSp modSp new">
        <pc:chgData name="Lawrence, Rosa" userId="S::rosa.lawrence@cuanschutz.edu::ca6549a7-b537-4838-8574-6b4b5d761983" providerId="AD" clId="Web-{E86FB1D1-2F78-F039-0136-A87BD79A27C2}" dt="2022-05-25T15:59:19.957" v="54" actId="1076"/>
        <pc:sldMkLst>
          <pc:docMk/>
          <pc:sldMk cId="2003391020" sldId="344"/>
        </pc:sldMkLst>
        <pc:spChg chg="del">
          <ac:chgData name="Lawrence, Rosa" userId="S::rosa.lawrence@cuanschutz.edu::ca6549a7-b537-4838-8574-6b4b5d761983" providerId="AD" clId="Web-{E86FB1D1-2F78-F039-0136-A87BD79A27C2}" dt="2022-05-25T15:59:04.801" v="48"/>
          <ac:spMkLst>
            <pc:docMk/>
            <pc:sldMk cId="2003391020" sldId="344"/>
            <ac:spMk id="2" creationId="{F80DECE5-509E-739F-EEDE-8BC9D8B0DCC6}"/>
          </ac:spMkLst>
        </pc:spChg>
        <pc:spChg chg="del">
          <ac:chgData name="Lawrence, Rosa" userId="S::rosa.lawrence@cuanschutz.edu::ca6549a7-b537-4838-8574-6b4b5d761983" providerId="AD" clId="Web-{E86FB1D1-2F78-F039-0136-A87BD79A27C2}" dt="2022-05-25T15:59:06.582" v="49"/>
          <ac:spMkLst>
            <pc:docMk/>
            <pc:sldMk cId="2003391020" sldId="344"/>
            <ac:spMk id="3" creationId="{8221F9F7-2C25-6198-1047-A3C2782F142B}"/>
          </ac:spMkLst>
        </pc:spChg>
        <pc:picChg chg="add mod">
          <ac:chgData name="Lawrence, Rosa" userId="S::rosa.lawrence@cuanschutz.edu::ca6549a7-b537-4838-8574-6b4b5d761983" providerId="AD" clId="Web-{E86FB1D1-2F78-F039-0136-A87BD79A27C2}" dt="2022-05-25T15:59:19.957" v="54" actId="1076"/>
          <ac:picMkLst>
            <pc:docMk/>
            <pc:sldMk cId="2003391020" sldId="344"/>
            <ac:picMk id="5" creationId="{9EA9F60C-AE3F-9D20-3A99-B9FFF1456ACE}"/>
          </ac:picMkLst>
        </pc:picChg>
      </pc:sldChg>
      <pc:sldChg chg="addSp delSp modSp new">
        <pc:chgData name="Lawrence, Rosa" userId="S::rosa.lawrence@cuanschutz.edu::ca6549a7-b537-4838-8574-6b4b5d761983" providerId="AD" clId="Web-{E86FB1D1-2F78-F039-0136-A87BD79A27C2}" dt="2022-05-25T15:59:49.895" v="64" actId="1076"/>
        <pc:sldMkLst>
          <pc:docMk/>
          <pc:sldMk cId="2756715303" sldId="345"/>
        </pc:sldMkLst>
        <pc:spChg chg="del">
          <ac:chgData name="Lawrence, Rosa" userId="S::rosa.lawrence@cuanschutz.edu::ca6549a7-b537-4838-8574-6b4b5d761983" providerId="AD" clId="Web-{E86FB1D1-2F78-F039-0136-A87BD79A27C2}" dt="2022-05-25T15:59:33.114" v="56"/>
          <ac:spMkLst>
            <pc:docMk/>
            <pc:sldMk cId="2756715303" sldId="345"/>
            <ac:spMk id="2" creationId="{86A36331-45D0-17B4-EDA2-2F17DC1F2B35}"/>
          </ac:spMkLst>
        </pc:spChg>
        <pc:spChg chg="del mod">
          <ac:chgData name="Lawrence, Rosa" userId="S::rosa.lawrence@cuanschutz.edu::ca6549a7-b537-4838-8574-6b4b5d761983" providerId="AD" clId="Web-{E86FB1D1-2F78-F039-0136-A87BD79A27C2}" dt="2022-05-25T15:59:34.004" v="58"/>
          <ac:spMkLst>
            <pc:docMk/>
            <pc:sldMk cId="2756715303" sldId="345"/>
            <ac:spMk id="3" creationId="{CAE4FC62-A5D6-A837-C553-112A5FF1626A}"/>
          </ac:spMkLst>
        </pc:spChg>
        <pc:picChg chg="add mod">
          <ac:chgData name="Lawrence, Rosa" userId="S::rosa.lawrence@cuanschutz.edu::ca6549a7-b537-4838-8574-6b4b5d761983" providerId="AD" clId="Web-{E86FB1D1-2F78-F039-0136-A87BD79A27C2}" dt="2022-05-25T15:59:49.895" v="64" actId="1076"/>
          <ac:picMkLst>
            <pc:docMk/>
            <pc:sldMk cId="2756715303" sldId="345"/>
            <ac:picMk id="5" creationId="{AE69575E-9087-0AC6-F2D3-1162ADF60516}"/>
          </ac:picMkLst>
        </pc:picChg>
      </pc:sldChg>
      <pc:sldChg chg="addSp delSp modSp new ord">
        <pc:chgData name="Lawrence, Rosa" userId="S::rosa.lawrence@cuanschutz.edu::ca6549a7-b537-4838-8574-6b4b5d761983" providerId="AD" clId="Web-{E86FB1D1-2F78-F039-0136-A87BD79A27C2}" dt="2022-05-25T16:00:22.583" v="73" actId="1076"/>
        <pc:sldMkLst>
          <pc:docMk/>
          <pc:sldMk cId="2413603750" sldId="346"/>
        </pc:sldMkLst>
        <pc:spChg chg="del">
          <ac:chgData name="Lawrence, Rosa" userId="S::rosa.lawrence@cuanschutz.edu::ca6549a7-b537-4838-8574-6b4b5d761983" providerId="AD" clId="Web-{E86FB1D1-2F78-F039-0136-A87BD79A27C2}" dt="2022-05-25T16:00:06.552" v="66"/>
          <ac:spMkLst>
            <pc:docMk/>
            <pc:sldMk cId="2413603750" sldId="346"/>
            <ac:spMk id="2" creationId="{07B7F24D-230A-280B-447D-EB7A37009C46}"/>
          </ac:spMkLst>
        </pc:spChg>
        <pc:spChg chg="del">
          <ac:chgData name="Lawrence, Rosa" userId="S::rosa.lawrence@cuanschutz.edu::ca6549a7-b537-4838-8574-6b4b5d761983" providerId="AD" clId="Web-{E86FB1D1-2F78-F039-0136-A87BD79A27C2}" dt="2022-05-25T16:00:07.599" v="67"/>
          <ac:spMkLst>
            <pc:docMk/>
            <pc:sldMk cId="2413603750" sldId="346"/>
            <ac:spMk id="3" creationId="{39ED784A-94F1-1E73-A867-74E9DE93FAA9}"/>
          </ac:spMkLst>
        </pc:spChg>
        <pc:picChg chg="add mod">
          <ac:chgData name="Lawrence, Rosa" userId="S::rosa.lawrence@cuanschutz.edu::ca6549a7-b537-4838-8574-6b4b5d761983" providerId="AD" clId="Web-{E86FB1D1-2F78-F039-0136-A87BD79A27C2}" dt="2022-05-25T16:00:22.583" v="73" actId="1076"/>
          <ac:picMkLst>
            <pc:docMk/>
            <pc:sldMk cId="2413603750" sldId="346"/>
            <ac:picMk id="5" creationId="{5614DD98-DEBE-C9D2-6F72-44E373644CD0}"/>
          </ac:picMkLst>
        </pc:picChg>
      </pc:sldChg>
      <pc:sldChg chg="addSp delSp modSp new">
        <pc:chgData name="Lawrence, Rosa" userId="S::rosa.lawrence@cuanschutz.edu::ca6549a7-b537-4838-8574-6b4b5d761983" providerId="AD" clId="Web-{E86FB1D1-2F78-F039-0136-A87BD79A27C2}" dt="2022-05-25T16:00:40.396" v="79" actId="14100"/>
        <pc:sldMkLst>
          <pc:docMk/>
          <pc:sldMk cId="4259618435" sldId="347"/>
        </pc:sldMkLst>
        <pc:spChg chg="del">
          <ac:chgData name="Lawrence, Rosa" userId="S::rosa.lawrence@cuanschutz.edu::ca6549a7-b537-4838-8574-6b4b5d761983" providerId="AD" clId="Web-{E86FB1D1-2F78-F039-0136-A87BD79A27C2}" dt="2022-05-25T16:00:34.396" v="76"/>
          <ac:spMkLst>
            <pc:docMk/>
            <pc:sldMk cId="4259618435" sldId="347"/>
            <ac:spMk id="2" creationId="{3A5D7B47-49B2-C0C3-48C1-921A0DDBE751}"/>
          </ac:spMkLst>
        </pc:spChg>
        <pc:spChg chg="del">
          <ac:chgData name="Lawrence, Rosa" userId="S::rosa.lawrence@cuanschutz.edu::ca6549a7-b537-4838-8574-6b4b5d761983" providerId="AD" clId="Web-{E86FB1D1-2F78-F039-0136-A87BD79A27C2}" dt="2022-05-25T16:00:32.115" v="75"/>
          <ac:spMkLst>
            <pc:docMk/>
            <pc:sldMk cId="4259618435" sldId="347"/>
            <ac:spMk id="3" creationId="{33B0C669-418E-B4AD-F5A4-914D06624057}"/>
          </ac:spMkLst>
        </pc:spChg>
        <pc:picChg chg="add mod">
          <ac:chgData name="Lawrence, Rosa" userId="S::rosa.lawrence@cuanschutz.edu::ca6549a7-b537-4838-8574-6b4b5d761983" providerId="AD" clId="Web-{E86FB1D1-2F78-F039-0136-A87BD79A27C2}" dt="2022-05-25T16:00:40.396" v="79" actId="14100"/>
          <ac:picMkLst>
            <pc:docMk/>
            <pc:sldMk cId="4259618435" sldId="347"/>
            <ac:picMk id="5" creationId="{99ADD79F-C18B-6A46-4C72-5B8DEA129365}"/>
          </ac:picMkLst>
        </pc:picChg>
      </pc:sldChg>
      <pc:sldChg chg="addSp delSp modSp new ord">
        <pc:chgData name="Lawrence, Rosa" userId="S::rosa.lawrence@cuanschutz.edu::ca6549a7-b537-4838-8574-6b4b5d761983" providerId="AD" clId="Web-{E86FB1D1-2F78-F039-0136-A87BD79A27C2}" dt="2022-05-25T16:01:50.085" v="94" actId="1076"/>
        <pc:sldMkLst>
          <pc:docMk/>
          <pc:sldMk cId="633986810" sldId="348"/>
        </pc:sldMkLst>
        <pc:spChg chg="del">
          <ac:chgData name="Lawrence, Rosa" userId="S::rosa.lawrence@cuanschutz.edu::ca6549a7-b537-4838-8574-6b4b5d761983" providerId="AD" clId="Web-{E86FB1D1-2F78-F039-0136-A87BD79A27C2}" dt="2022-05-25T16:00:57.474" v="83"/>
          <ac:spMkLst>
            <pc:docMk/>
            <pc:sldMk cId="633986810" sldId="348"/>
            <ac:spMk id="2" creationId="{12487B9F-0B03-A2DC-AA68-26F166F14C8C}"/>
          </ac:spMkLst>
        </pc:spChg>
        <pc:spChg chg="del">
          <ac:chgData name="Lawrence, Rosa" userId="S::rosa.lawrence@cuanschutz.edu::ca6549a7-b537-4838-8574-6b4b5d761983" providerId="AD" clId="Web-{E86FB1D1-2F78-F039-0136-A87BD79A27C2}" dt="2022-05-25T16:00:55.896" v="82"/>
          <ac:spMkLst>
            <pc:docMk/>
            <pc:sldMk cId="633986810" sldId="348"/>
            <ac:spMk id="3" creationId="{712A5BB1-3FF0-7588-FF5A-27001A383AA6}"/>
          </ac:spMkLst>
        </pc:spChg>
        <pc:picChg chg="add mod">
          <ac:chgData name="Lawrence, Rosa" userId="S::rosa.lawrence@cuanschutz.edu::ca6549a7-b537-4838-8574-6b4b5d761983" providerId="AD" clId="Web-{E86FB1D1-2F78-F039-0136-A87BD79A27C2}" dt="2022-05-25T16:01:50.085" v="94" actId="1076"/>
          <ac:picMkLst>
            <pc:docMk/>
            <pc:sldMk cId="633986810" sldId="348"/>
            <ac:picMk id="5" creationId="{3206820E-8763-0FEF-BEF2-2F463FFC3BF6}"/>
          </ac:picMkLst>
        </pc:picChg>
      </pc:sldChg>
      <pc:sldChg chg="addSp delSp modSp new">
        <pc:chgData name="Lawrence, Rosa" userId="S::rosa.lawrence@cuanschutz.edu::ca6549a7-b537-4838-8574-6b4b5d761983" providerId="AD" clId="Web-{E86FB1D1-2F78-F039-0136-A87BD79A27C2}" dt="2022-05-25T16:01:30.334" v="93" actId="14100"/>
        <pc:sldMkLst>
          <pc:docMk/>
          <pc:sldMk cId="3529352912" sldId="349"/>
        </pc:sldMkLst>
        <pc:spChg chg="del">
          <ac:chgData name="Lawrence, Rosa" userId="S::rosa.lawrence@cuanschutz.edu::ca6549a7-b537-4838-8574-6b4b5d761983" providerId="AD" clId="Web-{E86FB1D1-2F78-F039-0136-A87BD79A27C2}" dt="2022-05-25T16:01:22.162" v="90"/>
          <ac:spMkLst>
            <pc:docMk/>
            <pc:sldMk cId="3529352912" sldId="349"/>
            <ac:spMk id="2" creationId="{DAA84FF1-D44D-ED78-7EC3-2C9885BBC498}"/>
          </ac:spMkLst>
        </pc:spChg>
        <pc:spChg chg="del">
          <ac:chgData name="Lawrence, Rosa" userId="S::rosa.lawrence@cuanschutz.edu::ca6549a7-b537-4838-8574-6b4b5d761983" providerId="AD" clId="Web-{E86FB1D1-2F78-F039-0136-A87BD79A27C2}" dt="2022-05-25T16:01:20.990" v="89"/>
          <ac:spMkLst>
            <pc:docMk/>
            <pc:sldMk cId="3529352912" sldId="349"/>
            <ac:spMk id="3" creationId="{22B7715A-E991-179C-F7B6-465C8805691A}"/>
          </ac:spMkLst>
        </pc:spChg>
        <pc:picChg chg="add mod">
          <ac:chgData name="Lawrence, Rosa" userId="S::rosa.lawrence@cuanschutz.edu::ca6549a7-b537-4838-8574-6b4b5d761983" providerId="AD" clId="Web-{E86FB1D1-2F78-F039-0136-A87BD79A27C2}" dt="2022-05-25T16:01:30.334" v="93" actId="14100"/>
          <ac:picMkLst>
            <pc:docMk/>
            <pc:sldMk cId="3529352912" sldId="349"/>
            <ac:picMk id="5" creationId="{432E921F-A327-ADC3-328D-801B54AD698C}"/>
          </ac:picMkLst>
        </pc:picChg>
      </pc:sldChg>
    </pc:docChg>
  </pc:docChgLst>
  <pc:docChgLst>
    <pc:chgData name="Lawrence, Rosa" userId="S::rosa.lawrence@cuanschutz.edu::ca6549a7-b537-4838-8574-6b4b5d761983" providerId="AD" clId="Web-{84F1F5B9-69D8-44AF-80CC-221DD502CD47}"/>
    <pc:docChg chg="modSld">
      <pc:chgData name="Lawrence, Rosa" userId="S::rosa.lawrence@cuanschutz.edu::ca6549a7-b537-4838-8574-6b4b5d761983" providerId="AD" clId="Web-{84F1F5B9-69D8-44AF-80CC-221DD502CD47}" dt="2022-05-25T20:50:22.799" v="2" actId="1076"/>
      <pc:docMkLst>
        <pc:docMk/>
      </pc:docMkLst>
      <pc:sldChg chg="addSp delSp modSp">
        <pc:chgData name="Lawrence, Rosa" userId="S::rosa.lawrence@cuanschutz.edu::ca6549a7-b537-4838-8574-6b4b5d761983" providerId="AD" clId="Web-{84F1F5B9-69D8-44AF-80CC-221DD502CD47}" dt="2022-05-25T20:50:22.799" v="2" actId="1076"/>
        <pc:sldMkLst>
          <pc:docMk/>
          <pc:sldMk cId="3381144892" sldId="322"/>
        </pc:sldMkLst>
        <pc:picChg chg="add del mod">
          <ac:chgData name="Lawrence, Rosa" userId="S::rosa.lawrence@cuanschutz.edu::ca6549a7-b537-4838-8574-6b4b5d761983" providerId="AD" clId="Web-{84F1F5B9-69D8-44AF-80CC-221DD502CD47}" dt="2022-05-25T20:50:22.799" v="2" actId="1076"/>
          <ac:picMkLst>
            <pc:docMk/>
            <pc:sldMk cId="3381144892" sldId="322"/>
            <ac:picMk id="3" creationId="{35F0117F-FFDA-A333-7B67-8EB631C0E8DE}"/>
          </ac:picMkLst>
        </pc:picChg>
      </pc:sldChg>
    </pc:docChg>
  </pc:docChgLst>
  <pc:docChgLst>
    <pc:chgData name="Phinney, Kelsey" userId="S::kelsey.phinney@cuanschutz.edu::2b484ae9-6d96-4682-aa30-0b599394acc1" providerId="AD" clId="Web-{21831FFE-766C-BDC7-7DDC-DC3C53492938}"/>
    <pc:docChg chg="addSld delSld modSld">
      <pc:chgData name="Phinney, Kelsey" userId="S::kelsey.phinney@cuanschutz.edu::2b484ae9-6d96-4682-aa30-0b599394acc1" providerId="AD" clId="Web-{21831FFE-766C-BDC7-7DDC-DC3C53492938}" dt="2022-05-25T02:48:52.442" v="224" actId="14100"/>
      <pc:docMkLst>
        <pc:docMk/>
      </pc:docMkLst>
      <pc:sldChg chg="del">
        <pc:chgData name="Phinney, Kelsey" userId="S::kelsey.phinney@cuanschutz.edu::2b484ae9-6d96-4682-aa30-0b599394acc1" providerId="AD" clId="Web-{21831FFE-766C-BDC7-7DDC-DC3C53492938}" dt="2022-05-25T02:45:01.982" v="149"/>
        <pc:sldMkLst>
          <pc:docMk/>
          <pc:sldMk cId="2782953620" sldId="273"/>
        </pc:sldMkLst>
      </pc:sldChg>
      <pc:sldChg chg="del">
        <pc:chgData name="Phinney, Kelsey" userId="S::kelsey.phinney@cuanschutz.edu::2b484ae9-6d96-4682-aa30-0b599394acc1" providerId="AD" clId="Web-{21831FFE-766C-BDC7-7DDC-DC3C53492938}" dt="2022-05-25T02:45:02.794" v="150"/>
        <pc:sldMkLst>
          <pc:docMk/>
          <pc:sldMk cId="2374966479" sldId="274"/>
        </pc:sldMkLst>
      </pc:sldChg>
      <pc:sldChg chg="modSp new">
        <pc:chgData name="Phinney, Kelsey" userId="S::kelsey.phinney@cuanschutz.edu::2b484ae9-6d96-4682-aa30-0b599394acc1" providerId="AD" clId="Web-{21831FFE-766C-BDC7-7DDC-DC3C53492938}" dt="2022-05-25T02:46:05.232" v="156" actId="14100"/>
        <pc:sldMkLst>
          <pc:docMk/>
          <pc:sldMk cId="120177700" sldId="334"/>
        </pc:sldMkLst>
        <pc:spChg chg="mod">
          <ac:chgData name="Phinney, Kelsey" userId="S::kelsey.phinney@cuanschutz.edu::2b484ae9-6d96-4682-aa30-0b599394acc1" providerId="AD" clId="Web-{21831FFE-766C-BDC7-7DDC-DC3C53492938}" dt="2022-05-25T02:37:25.478" v="12" actId="1076"/>
          <ac:spMkLst>
            <pc:docMk/>
            <pc:sldMk cId="120177700" sldId="334"/>
            <ac:spMk id="2" creationId="{775707C1-7EE6-4E67-AEE9-31D34DD4E758}"/>
          </ac:spMkLst>
        </pc:spChg>
        <pc:spChg chg="mod">
          <ac:chgData name="Phinney, Kelsey" userId="S::kelsey.phinney@cuanschutz.edu::2b484ae9-6d96-4682-aa30-0b599394acc1" providerId="AD" clId="Web-{21831FFE-766C-BDC7-7DDC-DC3C53492938}" dt="2022-05-25T02:46:05.232" v="156" actId="14100"/>
          <ac:spMkLst>
            <pc:docMk/>
            <pc:sldMk cId="120177700" sldId="334"/>
            <ac:spMk id="3" creationId="{0324E59A-5895-12C4-2176-D4CF82805FC1}"/>
          </ac:spMkLst>
        </pc:spChg>
      </pc:sldChg>
      <pc:sldChg chg="modSp add replId">
        <pc:chgData name="Phinney, Kelsey" userId="S::kelsey.phinney@cuanschutz.edu::2b484ae9-6d96-4682-aa30-0b599394acc1" providerId="AD" clId="Web-{21831FFE-766C-BDC7-7DDC-DC3C53492938}" dt="2022-05-25T02:45:59.779" v="152" actId="20577"/>
        <pc:sldMkLst>
          <pc:docMk/>
          <pc:sldMk cId="3699988006" sldId="335"/>
        </pc:sldMkLst>
        <pc:spChg chg="mod">
          <ac:chgData name="Phinney, Kelsey" userId="S::kelsey.phinney@cuanschutz.edu::2b484ae9-6d96-4682-aa30-0b599394acc1" providerId="AD" clId="Web-{21831FFE-766C-BDC7-7DDC-DC3C53492938}" dt="2022-05-25T02:45:59.779" v="152" actId="20577"/>
          <ac:spMkLst>
            <pc:docMk/>
            <pc:sldMk cId="3699988006" sldId="335"/>
            <ac:spMk id="3" creationId="{0324E59A-5895-12C4-2176-D4CF82805FC1}"/>
          </ac:spMkLst>
        </pc:spChg>
      </pc:sldChg>
      <pc:sldChg chg="addSp delSp modSp new">
        <pc:chgData name="Phinney, Kelsey" userId="S::kelsey.phinney@cuanschutz.edu::2b484ae9-6d96-4682-aa30-0b599394acc1" providerId="AD" clId="Web-{21831FFE-766C-BDC7-7DDC-DC3C53492938}" dt="2022-05-25T02:42:40.746" v="109" actId="1076"/>
        <pc:sldMkLst>
          <pc:docMk/>
          <pc:sldMk cId="1416681708" sldId="336"/>
        </pc:sldMkLst>
        <pc:spChg chg="mod">
          <ac:chgData name="Phinney, Kelsey" userId="S::kelsey.phinney@cuanschutz.edu::2b484ae9-6d96-4682-aa30-0b599394acc1" providerId="AD" clId="Web-{21831FFE-766C-BDC7-7DDC-DC3C53492938}" dt="2022-05-25T02:39:57.995" v="62" actId="1076"/>
          <ac:spMkLst>
            <pc:docMk/>
            <pc:sldMk cId="1416681708" sldId="336"/>
            <ac:spMk id="2" creationId="{E1225247-81F2-AC03-4478-037DC880D2BB}"/>
          </ac:spMkLst>
        </pc:spChg>
        <pc:spChg chg="del mod">
          <ac:chgData name="Phinney, Kelsey" userId="S::kelsey.phinney@cuanschutz.edu::2b484ae9-6d96-4682-aa30-0b599394acc1" providerId="AD" clId="Web-{21831FFE-766C-BDC7-7DDC-DC3C53492938}" dt="2022-05-25T02:40:50.214" v="63"/>
          <ac:spMkLst>
            <pc:docMk/>
            <pc:sldMk cId="1416681708" sldId="336"/>
            <ac:spMk id="3" creationId="{FDFB6B98-7AAD-6F75-2FEB-C93685FFBFF2}"/>
          </ac:spMkLst>
        </pc:spChg>
        <pc:spChg chg="add del mod">
          <ac:chgData name="Phinney, Kelsey" userId="S::kelsey.phinney@cuanschutz.edu::2b484ae9-6d96-4682-aa30-0b599394acc1" providerId="AD" clId="Web-{21831FFE-766C-BDC7-7DDC-DC3C53492938}" dt="2022-05-25T02:39:14.791" v="48"/>
          <ac:spMkLst>
            <pc:docMk/>
            <pc:sldMk cId="1416681708" sldId="336"/>
            <ac:spMk id="5" creationId="{666B0E63-2453-5FC7-A54C-5CECFBE77232}"/>
          </ac:spMkLst>
        </pc:spChg>
        <pc:spChg chg="add del mod">
          <ac:chgData name="Phinney, Kelsey" userId="S::kelsey.phinney@cuanschutz.edu::2b484ae9-6d96-4682-aa30-0b599394acc1" providerId="AD" clId="Web-{21831FFE-766C-BDC7-7DDC-DC3C53492938}" dt="2022-05-25T02:41:55.449" v="89"/>
          <ac:spMkLst>
            <pc:docMk/>
            <pc:sldMk cId="1416681708" sldId="336"/>
            <ac:spMk id="7" creationId="{17893F69-22BE-BE26-3CFA-341955B1BD3B}"/>
          </ac:spMkLst>
        </pc:spChg>
        <pc:spChg chg="add del mod">
          <ac:chgData name="Phinney, Kelsey" userId="S::kelsey.phinney@cuanschutz.edu::2b484ae9-6d96-4682-aa30-0b599394acc1" providerId="AD" clId="Web-{21831FFE-766C-BDC7-7DDC-DC3C53492938}" dt="2022-05-25T02:40:53.058" v="64"/>
          <ac:spMkLst>
            <pc:docMk/>
            <pc:sldMk cId="1416681708" sldId="336"/>
            <ac:spMk id="9" creationId="{FF55C40D-2AFB-A740-34D8-43688DC661A2}"/>
          </ac:spMkLst>
        </pc:spChg>
        <pc:spChg chg="add mod">
          <ac:chgData name="Phinney, Kelsey" userId="S::kelsey.phinney@cuanschutz.edu::2b484ae9-6d96-4682-aa30-0b599394acc1" providerId="AD" clId="Web-{21831FFE-766C-BDC7-7DDC-DC3C53492938}" dt="2022-05-25T02:42:40.746" v="109" actId="1076"/>
          <ac:spMkLst>
            <pc:docMk/>
            <pc:sldMk cId="1416681708" sldId="336"/>
            <ac:spMk id="10" creationId="{C9B26C49-1CAD-984B-2151-647A7183D3CB}"/>
          </ac:spMkLst>
        </pc:spChg>
        <pc:spChg chg="add mod">
          <ac:chgData name="Phinney, Kelsey" userId="S::kelsey.phinney@cuanschutz.edu::2b484ae9-6d96-4682-aa30-0b599394acc1" providerId="AD" clId="Web-{21831FFE-766C-BDC7-7DDC-DC3C53492938}" dt="2022-05-25T02:42:37.965" v="108" actId="1076"/>
          <ac:spMkLst>
            <pc:docMk/>
            <pc:sldMk cId="1416681708" sldId="336"/>
            <ac:spMk id="11" creationId="{D87955E0-60EC-3746-6F21-85705AFF9FD0}"/>
          </ac:spMkLst>
        </pc:spChg>
      </pc:sldChg>
      <pc:sldChg chg="modSp new">
        <pc:chgData name="Phinney, Kelsey" userId="S::kelsey.phinney@cuanschutz.edu::2b484ae9-6d96-4682-aa30-0b599394acc1" providerId="AD" clId="Web-{21831FFE-766C-BDC7-7DDC-DC3C53492938}" dt="2022-05-25T02:48:52.442" v="224" actId="14100"/>
        <pc:sldMkLst>
          <pc:docMk/>
          <pc:sldMk cId="659779602" sldId="337"/>
        </pc:sldMkLst>
        <pc:spChg chg="mod">
          <ac:chgData name="Phinney, Kelsey" userId="S::kelsey.phinney@cuanschutz.edu::2b484ae9-6d96-4682-aa30-0b599394acc1" providerId="AD" clId="Web-{21831FFE-766C-BDC7-7DDC-DC3C53492938}" dt="2022-05-25T02:48:52.442" v="224" actId="14100"/>
          <ac:spMkLst>
            <pc:docMk/>
            <pc:sldMk cId="659779602" sldId="337"/>
            <ac:spMk id="2" creationId="{943A42C9-0A82-9FFE-97CC-D2D38711F61B}"/>
          </ac:spMkLst>
        </pc:spChg>
        <pc:spChg chg="mod">
          <ac:chgData name="Phinney, Kelsey" userId="S::kelsey.phinney@cuanschutz.edu::2b484ae9-6d96-4682-aa30-0b599394acc1" providerId="AD" clId="Web-{21831FFE-766C-BDC7-7DDC-DC3C53492938}" dt="2022-05-25T02:48:44.645" v="219" actId="20577"/>
          <ac:spMkLst>
            <pc:docMk/>
            <pc:sldMk cId="659779602" sldId="337"/>
            <ac:spMk id="3" creationId="{5F9613B1-26EC-312C-6F37-E4273A8905E4}"/>
          </ac:spMkLst>
        </pc:spChg>
      </pc:sldChg>
    </pc:docChg>
  </pc:docChgLst>
  <pc:docChgLst>
    <pc:chgData name="Soleimanpour, Neeloofar" userId="S::neeloofar.soleimanpour@cuanschutz.edu::0c8500a1-607f-4540-8af5-5f3ee98989d9" providerId="AD" clId="Web-{C12A1992-1FD3-30C9-AAF9-652A9953243E}"/>
    <pc:docChg chg="modSld">
      <pc:chgData name="Soleimanpour, Neeloofar" userId="S::neeloofar.soleimanpour@cuanschutz.edu::0c8500a1-607f-4540-8af5-5f3ee98989d9" providerId="AD" clId="Web-{C12A1992-1FD3-30C9-AAF9-652A9953243E}" dt="2022-06-08T16:42:54.365" v="1"/>
      <pc:docMkLst>
        <pc:docMk/>
      </pc:docMkLst>
      <pc:sldChg chg="modSp">
        <pc:chgData name="Soleimanpour, Neeloofar" userId="S::neeloofar.soleimanpour@cuanschutz.edu::0c8500a1-607f-4540-8af5-5f3ee98989d9" providerId="AD" clId="Web-{C12A1992-1FD3-30C9-AAF9-652A9953243E}" dt="2022-06-08T16:42:54.365" v="1"/>
        <pc:sldMkLst>
          <pc:docMk/>
          <pc:sldMk cId="321102923" sldId="260"/>
        </pc:sldMkLst>
        <pc:graphicFrameChg chg="mod modGraphic">
          <ac:chgData name="Soleimanpour, Neeloofar" userId="S::neeloofar.soleimanpour@cuanschutz.edu::0c8500a1-607f-4540-8af5-5f3ee98989d9" providerId="AD" clId="Web-{C12A1992-1FD3-30C9-AAF9-652A9953243E}" dt="2022-06-08T16:42:54.365" v="1"/>
          <ac:graphicFrameMkLst>
            <pc:docMk/>
            <pc:sldMk cId="321102923" sldId="260"/>
            <ac:graphicFrameMk id="4" creationId="{00000000-0000-0000-0000-000000000000}"/>
          </ac:graphicFrameMkLst>
        </pc:graphicFrameChg>
      </pc:sldChg>
    </pc:docChg>
  </pc:docChgLst>
  <pc:docChgLst>
    <pc:chgData name="Soleimanpour, Neeloofar" userId="S::neeloofar.soleimanpour@cuanschutz.edu::0c8500a1-607f-4540-8af5-5f3ee98989d9" providerId="AD" clId="Web-{3A0A5D59-B146-1A4A-E8FF-5E7A5DFF4717}"/>
    <pc:docChg chg="modSld">
      <pc:chgData name="Soleimanpour, Neeloofar" userId="S::neeloofar.soleimanpour@cuanschutz.edu::0c8500a1-607f-4540-8af5-5f3ee98989d9" providerId="AD" clId="Web-{3A0A5D59-B146-1A4A-E8FF-5E7A5DFF4717}" dt="2022-05-31T22:15:59.078" v="6" actId="20577"/>
      <pc:docMkLst>
        <pc:docMk/>
      </pc:docMkLst>
      <pc:sldChg chg="modSp">
        <pc:chgData name="Soleimanpour, Neeloofar" userId="S::neeloofar.soleimanpour@cuanschutz.edu::0c8500a1-607f-4540-8af5-5f3ee98989d9" providerId="AD" clId="Web-{3A0A5D59-B146-1A4A-E8FF-5E7A5DFF4717}" dt="2022-05-31T22:15:59.078" v="6" actId="20577"/>
        <pc:sldMkLst>
          <pc:docMk/>
          <pc:sldMk cId="848871137" sldId="307"/>
        </pc:sldMkLst>
        <pc:spChg chg="mod">
          <ac:chgData name="Soleimanpour, Neeloofar" userId="S::neeloofar.soleimanpour@cuanschutz.edu::0c8500a1-607f-4540-8af5-5f3ee98989d9" providerId="AD" clId="Web-{3A0A5D59-B146-1A4A-E8FF-5E7A5DFF4717}" dt="2022-05-31T22:15:59.078" v="6" actId="20577"/>
          <ac:spMkLst>
            <pc:docMk/>
            <pc:sldMk cId="848871137" sldId="307"/>
            <ac:spMk id="2" creationId="{00000000-0000-0000-0000-000000000000}"/>
          </ac:spMkLst>
        </pc:spChg>
      </pc:sldChg>
    </pc:docChg>
  </pc:docChgLst>
  <pc:docChgLst>
    <pc:chgData name="Phinney, Kelsey" userId="S::kelsey.phinney@cuanschutz.edu::2b484ae9-6d96-4682-aa30-0b599394acc1" providerId="AD" clId="Web-{471427E2-8E84-6E82-D2AC-A376589C3B3F}"/>
    <pc:docChg chg="addSld modSld addMainMaster modMainMaster">
      <pc:chgData name="Phinney, Kelsey" userId="S::kelsey.phinney@cuanschutz.edu::2b484ae9-6d96-4682-aa30-0b599394acc1" providerId="AD" clId="Web-{471427E2-8E84-6E82-D2AC-A376589C3B3F}" dt="2022-05-24T22:35:05.587" v="174"/>
      <pc:docMkLst>
        <pc:docMk/>
      </pc:docMkLst>
      <pc:sldChg chg="modSp">
        <pc:chgData name="Phinney, Kelsey" userId="S::kelsey.phinney@cuanschutz.edu::2b484ae9-6d96-4682-aa30-0b599394acc1" providerId="AD" clId="Web-{471427E2-8E84-6E82-D2AC-A376589C3B3F}" dt="2022-05-24T22:34:31.071" v="173" actId="20577"/>
        <pc:sldMkLst>
          <pc:docMk/>
          <pc:sldMk cId="1920473822" sldId="266"/>
        </pc:sldMkLst>
        <pc:spChg chg="mod">
          <ac:chgData name="Phinney, Kelsey" userId="S::kelsey.phinney@cuanschutz.edu::2b484ae9-6d96-4682-aa30-0b599394acc1" providerId="AD" clId="Web-{471427E2-8E84-6E82-D2AC-A376589C3B3F}" dt="2022-05-24T22:25:35.159" v="72" actId="20577"/>
          <ac:spMkLst>
            <pc:docMk/>
            <pc:sldMk cId="1920473822" sldId="266"/>
            <ac:spMk id="2" creationId="{98BE6A09-F8BC-4E51-8D10-483269AF6EF6}"/>
          </ac:spMkLst>
        </pc:spChg>
        <pc:spChg chg="mod">
          <ac:chgData name="Phinney, Kelsey" userId="S::kelsey.phinney@cuanschutz.edu::2b484ae9-6d96-4682-aa30-0b599394acc1" providerId="AD" clId="Web-{471427E2-8E84-6E82-D2AC-A376589C3B3F}" dt="2022-05-24T22:34:31.071" v="173" actId="20577"/>
          <ac:spMkLst>
            <pc:docMk/>
            <pc:sldMk cId="1920473822" sldId="266"/>
            <ac:spMk id="3" creationId="{1757BFB4-AD0A-4DFC-8FA5-325F4F5B46E9}"/>
          </ac:spMkLst>
        </pc:spChg>
      </pc:sldChg>
      <pc:sldChg chg="modSp">
        <pc:chgData name="Phinney, Kelsey" userId="S::kelsey.phinney@cuanschutz.edu::2b484ae9-6d96-4682-aa30-0b599394acc1" providerId="AD" clId="Web-{471427E2-8E84-6E82-D2AC-A376589C3B3F}" dt="2022-05-24T22:29:52.693" v="101" actId="20577"/>
        <pc:sldMkLst>
          <pc:docMk/>
          <pc:sldMk cId="3244020546" sldId="275"/>
        </pc:sldMkLst>
        <pc:spChg chg="mod">
          <ac:chgData name="Phinney, Kelsey" userId="S::kelsey.phinney@cuanschutz.edu::2b484ae9-6d96-4682-aa30-0b599394acc1" providerId="AD" clId="Web-{471427E2-8E84-6E82-D2AC-A376589C3B3F}" dt="2022-05-24T22:29:52.693" v="101" actId="20577"/>
          <ac:spMkLst>
            <pc:docMk/>
            <pc:sldMk cId="3244020546" sldId="275"/>
            <ac:spMk id="2" creationId="{00000000-0000-0000-0000-000000000000}"/>
          </ac:spMkLst>
        </pc:spChg>
      </pc:sldChg>
      <pc:sldChg chg="modSp">
        <pc:chgData name="Phinney, Kelsey" userId="S::kelsey.phinney@cuanschutz.edu::2b484ae9-6d96-4682-aa30-0b599394acc1" providerId="AD" clId="Web-{471427E2-8E84-6E82-D2AC-A376589C3B3F}" dt="2022-05-24T22:32:30.726" v="132" actId="20577"/>
        <pc:sldMkLst>
          <pc:docMk/>
          <pc:sldMk cId="2436773203" sldId="316"/>
        </pc:sldMkLst>
        <pc:spChg chg="mod">
          <ac:chgData name="Phinney, Kelsey" userId="S::kelsey.phinney@cuanschutz.edu::2b484ae9-6d96-4682-aa30-0b599394acc1" providerId="AD" clId="Web-{471427E2-8E84-6E82-D2AC-A376589C3B3F}" dt="2022-05-24T22:32:30.726" v="132" actId="20577"/>
          <ac:spMkLst>
            <pc:docMk/>
            <pc:sldMk cId="2436773203" sldId="316"/>
            <ac:spMk id="2" creationId="{00000000-0000-0000-0000-000000000000}"/>
          </ac:spMkLst>
        </pc:spChg>
      </pc:sldChg>
      <pc:sldChg chg="addSp modSp add">
        <pc:chgData name="Phinney, Kelsey" userId="S::kelsey.phinney@cuanschutz.edu::2b484ae9-6d96-4682-aa30-0b599394acc1" providerId="AD" clId="Web-{471427E2-8E84-6E82-D2AC-A376589C3B3F}" dt="2022-05-24T22:21:16.248" v="42"/>
        <pc:sldMkLst>
          <pc:docMk/>
          <pc:sldMk cId="666901563" sldId="318"/>
        </pc:sldMkLst>
        <pc:spChg chg="add mod">
          <ac:chgData name="Phinney, Kelsey" userId="S::kelsey.phinney@cuanschutz.edu::2b484ae9-6d96-4682-aa30-0b599394acc1" providerId="AD" clId="Web-{471427E2-8E84-6E82-D2AC-A376589C3B3F}" dt="2022-05-24T22:16:42.839" v="14"/>
          <ac:spMkLst>
            <pc:docMk/>
            <pc:sldMk cId="666901563" sldId="318"/>
            <ac:spMk id="3" creationId="{ADA61475-1013-3584-BB2F-DEB48154A384}"/>
          </ac:spMkLst>
        </pc:spChg>
        <pc:spChg chg="add">
          <ac:chgData name="Phinney, Kelsey" userId="S::kelsey.phinney@cuanschutz.edu::2b484ae9-6d96-4682-aa30-0b599394acc1" providerId="AD" clId="Web-{471427E2-8E84-6E82-D2AC-A376589C3B3F}" dt="2022-05-24T22:21:16.248" v="42"/>
          <ac:spMkLst>
            <pc:docMk/>
            <pc:sldMk cId="666901563" sldId="318"/>
            <ac:spMk id="6" creationId="{913076E6-C484-5DFF-D4F4-BA920318AE2A}"/>
          </ac:spMkLst>
        </pc:spChg>
      </pc:sldChg>
      <pc:sldChg chg="addSp modSp add">
        <pc:chgData name="Phinney, Kelsey" userId="S::kelsey.phinney@cuanschutz.edu::2b484ae9-6d96-4682-aa30-0b599394acc1" providerId="AD" clId="Web-{471427E2-8E84-6E82-D2AC-A376589C3B3F}" dt="2022-05-24T22:21:11.795" v="41"/>
        <pc:sldMkLst>
          <pc:docMk/>
          <pc:sldMk cId="3970197685" sldId="319"/>
        </pc:sldMkLst>
        <pc:spChg chg="add mod">
          <ac:chgData name="Phinney, Kelsey" userId="S::kelsey.phinney@cuanschutz.edu::2b484ae9-6d96-4682-aa30-0b599394acc1" providerId="AD" clId="Web-{471427E2-8E84-6E82-D2AC-A376589C3B3F}" dt="2022-05-24T22:16:42.839" v="14"/>
          <ac:spMkLst>
            <pc:docMk/>
            <pc:sldMk cId="3970197685" sldId="319"/>
            <ac:spMk id="3" creationId="{00AAF3F3-76B2-65F1-EDFC-B74339421B72}"/>
          </ac:spMkLst>
        </pc:spChg>
        <pc:spChg chg="add">
          <ac:chgData name="Phinney, Kelsey" userId="S::kelsey.phinney@cuanschutz.edu::2b484ae9-6d96-4682-aa30-0b599394acc1" providerId="AD" clId="Web-{471427E2-8E84-6E82-D2AC-A376589C3B3F}" dt="2022-05-24T22:21:11.795" v="41"/>
          <ac:spMkLst>
            <pc:docMk/>
            <pc:sldMk cId="3970197685" sldId="319"/>
            <ac:spMk id="6" creationId="{FF223F07-A1FE-D927-ECD9-45677A9387AB}"/>
          </ac:spMkLst>
        </pc:spChg>
      </pc:sldChg>
      <pc:sldChg chg="addSp modSp add">
        <pc:chgData name="Phinney, Kelsey" userId="S::kelsey.phinney@cuanschutz.edu::2b484ae9-6d96-4682-aa30-0b599394acc1" providerId="AD" clId="Web-{471427E2-8E84-6E82-D2AC-A376589C3B3F}" dt="2022-05-24T22:21:07.326" v="40"/>
        <pc:sldMkLst>
          <pc:docMk/>
          <pc:sldMk cId="2188263585" sldId="320"/>
        </pc:sldMkLst>
        <pc:spChg chg="add mod">
          <ac:chgData name="Phinney, Kelsey" userId="S::kelsey.phinney@cuanschutz.edu::2b484ae9-6d96-4682-aa30-0b599394acc1" providerId="AD" clId="Web-{471427E2-8E84-6E82-D2AC-A376589C3B3F}" dt="2022-05-24T22:16:42.839" v="14"/>
          <ac:spMkLst>
            <pc:docMk/>
            <pc:sldMk cId="2188263585" sldId="320"/>
            <ac:spMk id="2" creationId="{F60AF315-0FFE-F4D7-AB40-7A4566C347B5}"/>
          </ac:spMkLst>
        </pc:spChg>
        <pc:spChg chg="add">
          <ac:chgData name="Phinney, Kelsey" userId="S::kelsey.phinney@cuanschutz.edu::2b484ae9-6d96-4682-aa30-0b599394acc1" providerId="AD" clId="Web-{471427E2-8E84-6E82-D2AC-A376589C3B3F}" dt="2022-05-24T22:21:07.326" v="40"/>
          <ac:spMkLst>
            <pc:docMk/>
            <pc:sldMk cId="2188263585" sldId="320"/>
            <ac:spMk id="3" creationId="{A4CDD63F-BC5B-8C99-611B-9E1BDDD46301}"/>
          </ac:spMkLst>
        </pc:spChg>
      </pc:sldChg>
      <pc:sldChg chg="addSp modSp add">
        <pc:chgData name="Phinney, Kelsey" userId="S::kelsey.phinney@cuanschutz.edu::2b484ae9-6d96-4682-aa30-0b599394acc1" providerId="AD" clId="Web-{471427E2-8E84-6E82-D2AC-A376589C3B3F}" dt="2022-05-24T22:21:03.326" v="39"/>
        <pc:sldMkLst>
          <pc:docMk/>
          <pc:sldMk cId="962299228" sldId="321"/>
        </pc:sldMkLst>
        <pc:spChg chg="add mod">
          <ac:chgData name="Phinney, Kelsey" userId="S::kelsey.phinney@cuanschutz.edu::2b484ae9-6d96-4682-aa30-0b599394acc1" providerId="AD" clId="Web-{471427E2-8E84-6E82-D2AC-A376589C3B3F}" dt="2022-05-24T22:16:42.839" v="14"/>
          <ac:spMkLst>
            <pc:docMk/>
            <pc:sldMk cId="962299228" sldId="321"/>
            <ac:spMk id="2" creationId="{BD896421-ECA5-0167-1A79-0F13FE40CF98}"/>
          </ac:spMkLst>
        </pc:spChg>
        <pc:spChg chg="add">
          <ac:chgData name="Phinney, Kelsey" userId="S::kelsey.phinney@cuanschutz.edu::2b484ae9-6d96-4682-aa30-0b599394acc1" providerId="AD" clId="Web-{471427E2-8E84-6E82-D2AC-A376589C3B3F}" dt="2022-05-24T22:21:03.326" v="39"/>
          <ac:spMkLst>
            <pc:docMk/>
            <pc:sldMk cId="962299228" sldId="321"/>
            <ac:spMk id="3" creationId="{4429CD74-4587-08DC-3D59-96DFBF786872}"/>
          </ac:spMkLst>
        </pc:spChg>
      </pc:sldChg>
      <pc:sldChg chg="addSp modSp add">
        <pc:chgData name="Phinney, Kelsey" userId="S::kelsey.phinney@cuanschutz.edu::2b484ae9-6d96-4682-aa30-0b599394acc1" providerId="AD" clId="Web-{471427E2-8E84-6E82-D2AC-A376589C3B3F}" dt="2022-05-24T22:20:59.482" v="38"/>
        <pc:sldMkLst>
          <pc:docMk/>
          <pc:sldMk cId="3381144892" sldId="322"/>
        </pc:sldMkLst>
        <pc:spChg chg="add mod">
          <ac:chgData name="Phinney, Kelsey" userId="S::kelsey.phinney@cuanschutz.edu::2b484ae9-6d96-4682-aa30-0b599394acc1" providerId="AD" clId="Web-{471427E2-8E84-6E82-D2AC-A376589C3B3F}" dt="2022-05-24T22:16:42.839" v="14"/>
          <ac:spMkLst>
            <pc:docMk/>
            <pc:sldMk cId="3381144892" sldId="322"/>
            <ac:spMk id="2" creationId="{A1551BBA-F533-CAF2-6958-3C4CE25706A6}"/>
          </ac:spMkLst>
        </pc:spChg>
        <pc:spChg chg="add">
          <ac:chgData name="Phinney, Kelsey" userId="S::kelsey.phinney@cuanschutz.edu::2b484ae9-6d96-4682-aa30-0b599394acc1" providerId="AD" clId="Web-{471427E2-8E84-6E82-D2AC-A376589C3B3F}" dt="2022-05-24T22:20:59.482" v="38"/>
          <ac:spMkLst>
            <pc:docMk/>
            <pc:sldMk cId="3381144892" sldId="322"/>
            <ac:spMk id="6" creationId="{11348E48-9DB8-FCB7-FDCB-C86625453F9E}"/>
          </ac:spMkLst>
        </pc:spChg>
      </pc:sldChg>
      <pc:sldChg chg="addSp delSp modSp add">
        <pc:chgData name="Phinney, Kelsey" userId="S::kelsey.phinney@cuanschutz.edu::2b484ae9-6d96-4682-aa30-0b599394acc1" providerId="AD" clId="Web-{471427E2-8E84-6E82-D2AC-A376589C3B3F}" dt="2022-05-24T22:20:53.920" v="37" actId="20577"/>
        <pc:sldMkLst>
          <pc:docMk/>
          <pc:sldMk cId="807092530" sldId="323"/>
        </pc:sldMkLst>
        <pc:spChg chg="add mod">
          <ac:chgData name="Phinney, Kelsey" userId="S::kelsey.phinney@cuanschutz.edu::2b484ae9-6d96-4682-aa30-0b599394acc1" providerId="AD" clId="Web-{471427E2-8E84-6E82-D2AC-A376589C3B3F}" dt="2022-05-24T22:16:42.839" v="14"/>
          <ac:spMkLst>
            <pc:docMk/>
            <pc:sldMk cId="807092530" sldId="323"/>
            <ac:spMk id="2" creationId="{D9D9F1AE-AE40-6691-E72C-AE3DB74CA48F}"/>
          </ac:spMkLst>
        </pc:spChg>
        <pc:spChg chg="add mod">
          <ac:chgData name="Phinney, Kelsey" userId="S::kelsey.phinney@cuanschutz.edu::2b484ae9-6d96-4682-aa30-0b599394acc1" providerId="AD" clId="Web-{471427E2-8E84-6E82-D2AC-A376589C3B3F}" dt="2022-05-24T22:20:53.920" v="37" actId="20577"/>
          <ac:spMkLst>
            <pc:docMk/>
            <pc:sldMk cId="807092530" sldId="323"/>
            <ac:spMk id="3" creationId="{DB94263D-65DF-1A09-368F-D3DD5C86A86C}"/>
          </ac:spMkLst>
        </pc:spChg>
        <pc:spChg chg="add del">
          <ac:chgData name="Phinney, Kelsey" userId="S::kelsey.phinney@cuanschutz.edu::2b484ae9-6d96-4682-aa30-0b599394acc1" providerId="AD" clId="Web-{471427E2-8E84-6E82-D2AC-A376589C3B3F}" dt="2022-05-24T22:20:27.357" v="25"/>
          <ac:spMkLst>
            <pc:docMk/>
            <pc:sldMk cId="807092530" sldId="323"/>
            <ac:spMk id="4" creationId="{D133BF24-D48D-38DD-C04E-CA55CF15B819}"/>
          </ac:spMkLst>
        </pc:spChg>
        <pc:spChg chg="add del mod">
          <ac:chgData name="Phinney, Kelsey" userId="S::kelsey.phinney@cuanschutz.edu::2b484ae9-6d96-4682-aa30-0b599394acc1" providerId="AD" clId="Web-{471427E2-8E84-6E82-D2AC-A376589C3B3F}" dt="2022-05-24T22:20:26.170" v="24"/>
          <ac:spMkLst>
            <pc:docMk/>
            <pc:sldMk cId="807092530" sldId="323"/>
            <ac:spMk id="5" creationId="{9DBA42D1-E9BD-A7E0-3FEE-983C7D7C1607}"/>
          </ac:spMkLst>
        </pc:spChg>
      </pc:sldChg>
      <pc:sldChg chg="addSp modSp add">
        <pc:chgData name="Phinney, Kelsey" userId="S::kelsey.phinney@cuanschutz.edu::2b484ae9-6d96-4682-aa30-0b599394acc1" providerId="AD" clId="Web-{471427E2-8E84-6E82-D2AC-A376589C3B3F}" dt="2022-05-24T22:23:32.031" v="60" actId="20577"/>
        <pc:sldMkLst>
          <pc:docMk/>
          <pc:sldMk cId="2897355274" sldId="324"/>
        </pc:sldMkLst>
        <pc:spChg chg="mod">
          <ac:chgData name="Phinney, Kelsey" userId="S::kelsey.phinney@cuanschutz.edu::2b484ae9-6d96-4682-aa30-0b599394acc1" providerId="AD" clId="Web-{471427E2-8E84-6E82-D2AC-A376589C3B3F}" dt="2022-05-24T22:23:32.031" v="60" actId="20577"/>
          <ac:spMkLst>
            <pc:docMk/>
            <pc:sldMk cId="2897355274" sldId="324"/>
            <ac:spMk id="2" creationId="{7E287802-94D0-0BAD-F2DD-B6FC940B13F9}"/>
          </ac:spMkLst>
        </pc:spChg>
        <pc:spChg chg="add mod">
          <ac:chgData name="Phinney, Kelsey" userId="S::kelsey.phinney@cuanschutz.edu::2b484ae9-6d96-4682-aa30-0b599394acc1" providerId="AD" clId="Web-{471427E2-8E84-6E82-D2AC-A376589C3B3F}" dt="2022-05-24T22:16:42.839" v="14"/>
          <ac:spMkLst>
            <pc:docMk/>
            <pc:sldMk cId="2897355274" sldId="324"/>
            <ac:spMk id="3" creationId="{224A21CE-83AC-A516-C561-24DD4D08B385}"/>
          </ac:spMkLst>
        </pc:spChg>
      </pc:sldChg>
      <pc:sldChg chg="addSp modSp add">
        <pc:chgData name="Phinney, Kelsey" userId="S::kelsey.phinney@cuanschutz.edu::2b484ae9-6d96-4682-aa30-0b599394acc1" providerId="AD" clId="Web-{471427E2-8E84-6E82-D2AC-A376589C3B3F}" dt="2022-05-24T22:16:42.839" v="14"/>
        <pc:sldMkLst>
          <pc:docMk/>
          <pc:sldMk cId="2890714066" sldId="325"/>
        </pc:sldMkLst>
        <pc:spChg chg="add mod">
          <ac:chgData name="Phinney, Kelsey" userId="S::kelsey.phinney@cuanschutz.edu::2b484ae9-6d96-4682-aa30-0b599394acc1" providerId="AD" clId="Web-{471427E2-8E84-6E82-D2AC-A376589C3B3F}" dt="2022-05-24T22:16:42.839" v="14"/>
          <ac:spMkLst>
            <pc:docMk/>
            <pc:sldMk cId="2890714066" sldId="325"/>
            <ac:spMk id="2" creationId="{747C3EB8-E712-5C0E-8606-0668D3B28E3E}"/>
          </ac:spMkLst>
        </pc:spChg>
      </pc:sldChg>
      <pc:sldChg chg="addSp modSp add">
        <pc:chgData name="Phinney, Kelsey" userId="S::kelsey.phinney@cuanschutz.edu::2b484ae9-6d96-4682-aa30-0b599394acc1" providerId="AD" clId="Web-{471427E2-8E84-6E82-D2AC-A376589C3B3F}" dt="2022-05-24T22:16:42.839" v="14"/>
        <pc:sldMkLst>
          <pc:docMk/>
          <pc:sldMk cId="1567229983" sldId="326"/>
        </pc:sldMkLst>
        <pc:spChg chg="add mod">
          <ac:chgData name="Phinney, Kelsey" userId="S::kelsey.phinney@cuanschutz.edu::2b484ae9-6d96-4682-aa30-0b599394acc1" providerId="AD" clId="Web-{471427E2-8E84-6E82-D2AC-A376589C3B3F}" dt="2022-05-24T22:16:42.839" v="14"/>
          <ac:spMkLst>
            <pc:docMk/>
            <pc:sldMk cId="1567229983" sldId="326"/>
            <ac:spMk id="3" creationId="{2F2E7484-AD0C-F42F-2719-5B45D7035045}"/>
          </ac:spMkLst>
        </pc:spChg>
      </pc:sldChg>
      <pc:sldChg chg="addSp modSp add">
        <pc:chgData name="Phinney, Kelsey" userId="S::kelsey.phinney@cuanschutz.edu::2b484ae9-6d96-4682-aa30-0b599394acc1" providerId="AD" clId="Web-{471427E2-8E84-6E82-D2AC-A376589C3B3F}" dt="2022-05-24T22:16:42.839" v="14"/>
        <pc:sldMkLst>
          <pc:docMk/>
          <pc:sldMk cId="1167705166" sldId="327"/>
        </pc:sldMkLst>
        <pc:spChg chg="add mod">
          <ac:chgData name="Phinney, Kelsey" userId="S::kelsey.phinney@cuanschutz.edu::2b484ae9-6d96-4682-aa30-0b599394acc1" providerId="AD" clId="Web-{471427E2-8E84-6E82-D2AC-A376589C3B3F}" dt="2022-05-24T22:16:42.839" v="14"/>
          <ac:spMkLst>
            <pc:docMk/>
            <pc:sldMk cId="1167705166" sldId="327"/>
            <ac:spMk id="3" creationId="{0DC04362-B7FE-4F4F-CA20-C6CC4DA1E70A}"/>
          </ac:spMkLst>
        </pc:spChg>
      </pc:sldChg>
      <pc:sldChg chg="addSp modSp add">
        <pc:chgData name="Phinney, Kelsey" userId="S::kelsey.phinney@cuanschutz.edu::2b484ae9-6d96-4682-aa30-0b599394acc1" providerId="AD" clId="Web-{471427E2-8E84-6E82-D2AC-A376589C3B3F}" dt="2022-05-24T22:16:42.839" v="14"/>
        <pc:sldMkLst>
          <pc:docMk/>
          <pc:sldMk cId="3384254234" sldId="328"/>
        </pc:sldMkLst>
        <pc:spChg chg="add mod">
          <ac:chgData name="Phinney, Kelsey" userId="S::kelsey.phinney@cuanschutz.edu::2b484ae9-6d96-4682-aa30-0b599394acc1" providerId="AD" clId="Web-{471427E2-8E84-6E82-D2AC-A376589C3B3F}" dt="2022-05-24T22:16:42.839" v="14"/>
          <ac:spMkLst>
            <pc:docMk/>
            <pc:sldMk cId="3384254234" sldId="328"/>
            <ac:spMk id="3" creationId="{69715047-F94C-B585-14C1-072C00FC360B}"/>
          </ac:spMkLst>
        </pc:spChg>
      </pc:sldChg>
      <pc:sldChg chg="addSp modSp add">
        <pc:chgData name="Phinney, Kelsey" userId="S::kelsey.phinney@cuanschutz.edu::2b484ae9-6d96-4682-aa30-0b599394acc1" providerId="AD" clId="Web-{471427E2-8E84-6E82-D2AC-A376589C3B3F}" dt="2022-05-24T22:16:42.839" v="14"/>
        <pc:sldMkLst>
          <pc:docMk/>
          <pc:sldMk cId="2814983151" sldId="329"/>
        </pc:sldMkLst>
        <pc:spChg chg="add mod">
          <ac:chgData name="Phinney, Kelsey" userId="S::kelsey.phinney@cuanschutz.edu::2b484ae9-6d96-4682-aa30-0b599394acc1" providerId="AD" clId="Web-{471427E2-8E84-6E82-D2AC-A376589C3B3F}" dt="2022-05-24T22:16:42.839" v="14"/>
          <ac:spMkLst>
            <pc:docMk/>
            <pc:sldMk cId="2814983151" sldId="329"/>
            <ac:spMk id="2" creationId="{68287230-82F6-4AFA-CCAD-C4880692D292}"/>
          </ac:spMkLst>
        </pc:spChg>
      </pc:sldChg>
      <pc:sldChg chg="addSp modSp add">
        <pc:chgData name="Phinney, Kelsey" userId="S::kelsey.phinney@cuanschutz.edu::2b484ae9-6d96-4682-aa30-0b599394acc1" providerId="AD" clId="Web-{471427E2-8E84-6E82-D2AC-A376589C3B3F}" dt="2022-05-24T22:22:50.530" v="56" actId="20577"/>
        <pc:sldMkLst>
          <pc:docMk/>
          <pc:sldMk cId="1261777572" sldId="330"/>
        </pc:sldMkLst>
        <pc:spChg chg="add mod">
          <ac:chgData name="Phinney, Kelsey" userId="S::kelsey.phinney@cuanschutz.edu::2b484ae9-6d96-4682-aa30-0b599394acc1" providerId="AD" clId="Web-{471427E2-8E84-6E82-D2AC-A376589C3B3F}" dt="2022-05-24T22:16:42.839" v="14"/>
          <ac:spMkLst>
            <pc:docMk/>
            <pc:sldMk cId="1261777572" sldId="330"/>
            <ac:spMk id="2" creationId="{060F1AB1-C04D-E833-4868-A78D1A1AAD6F}"/>
          </ac:spMkLst>
        </pc:spChg>
        <pc:spChg chg="mod">
          <ac:chgData name="Phinney, Kelsey" userId="S::kelsey.phinney@cuanschutz.edu::2b484ae9-6d96-4682-aa30-0b599394acc1" providerId="AD" clId="Web-{471427E2-8E84-6E82-D2AC-A376589C3B3F}" dt="2022-05-24T22:22:50.530" v="56" actId="20577"/>
          <ac:spMkLst>
            <pc:docMk/>
            <pc:sldMk cId="1261777572" sldId="330"/>
            <ac:spMk id="4" creationId="{45306B30-EBCB-A4F5-2CB8-F59A4B52B4FC}"/>
          </ac:spMkLst>
        </pc:spChg>
        <pc:spChg chg="mod">
          <ac:chgData name="Phinney, Kelsey" userId="S::kelsey.phinney@cuanschutz.edu::2b484ae9-6d96-4682-aa30-0b599394acc1" providerId="AD" clId="Web-{471427E2-8E84-6E82-D2AC-A376589C3B3F}" dt="2022-05-24T22:22:33.077" v="53" actId="1076"/>
          <ac:spMkLst>
            <pc:docMk/>
            <pc:sldMk cId="1261777572" sldId="330"/>
            <ac:spMk id="5" creationId="{4D56B8DB-DF3F-4966-85D7-2AACDF243679}"/>
          </ac:spMkLst>
        </pc:spChg>
      </pc:sldChg>
      <pc:sldChg chg="addSp delSp modSp add">
        <pc:chgData name="Phinney, Kelsey" userId="S::kelsey.phinney@cuanschutz.edu::2b484ae9-6d96-4682-aa30-0b599394acc1" providerId="AD" clId="Web-{471427E2-8E84-6E82-D2AC-A376589C3B3F}" dt="2022-05-24T22:21:50.389" v="46" actId="20577"/>
        <pc:sldMkLst>
          <pc:docMk/>
          <pc:sldMk cId="2796922973" sldId="331"/>
        </pc:sldMkLst>
        <pc:spChg chg="mod">
          <ac:chgData name="Phinney, Kelsey" userId="S::kelsey.phinney@cuanschutz.edu::2b484ae9-6d96-4682-aa30-0b599394acc1" providerId="AD" clId="Web-{471427E2-8E84-6E82-D2AC-A376589C3B3F}" dt="2022-05-24T22:21:50.389" v="46" actId="20577"/>
          <ac:spMkLst>
            <pc:docMk/>
            <pc:sldMk cId="2796922973" sldId="331"/>
            <ac:spMk id="2" creationId="{517D6C4A-724E-3F04-20A1-EF76E180A3B1}"/>
          </ac:spMkLst>
        </pc:spChg>
        <pc:spChg chg="del">
          <ac:chgData name="Phinney, Kelsey" userId="S::kelsey.phinney@cuanschutz.edu::2b484ae9-6d96-4682-aa30-0b599394acc1" providerId="AD" clId="Web-{471427E2-8E84-6E82-D2AC-A376589C3B3F}" dt="2022-05-24T22:21:29.201" v="43"/>
          <ac:spMkLst>
            <pc:docMk/>
            <pc:sldMk cId="2796922973" sldId="331"/>
            <ac:spMk id="3" creationId="{E4346285-FE71-47C7-95B8-20D4F1A7438E}"/>
          </ac:spMkLst>
        </pc:spChg>
        <pc:spChg chg="add mod">
          <ac:chgData name="Phinney, Kelsey" userId="S::kelsey.phinney@cuanschutz.edu::2b484ae9-6d96-4682-aa30-0b599394acc1" providerId="AD" clId="Web-{471427E2-8E84-6E82-D2AC-A376589C3B3F}" dt="2022-05-24T22:16:42.839" v="14"/>
          <ac:spMkLst>
            <pc:docMk/>
            <pc:sldMk cId="2796922973" sldId="331"/>
            <ac:spMk id="4" creationId="{6525C693-3CB0-57AF-B07A-BA237537DAEC}"/>
          </ac:spMkLst>
        </pc:spChg>
        <pc:spChg chg="add del mod">
          <ac:chgData name="Phinney, Kelsey" userId="S::kelsey.phinney@cuanschutz.edu::2b484ae9-6d96-4682-aa30-0b599394acc1" providerId="AD" clId="Web-{471427E2-8E84-6E82-D2AC-A376589C3B3F}" dt="2022-05-24T22:21:31.045" v="44"/>
          <ac:spMkLst>
            <pc:docMk/>
            <pc:sldMk cId="2796922973" sldId="331"/>
            <ac:spMk id="6" creationId="{791F4C3D-9255-3780-7EBF-DED776AFA532}"/>
          </ac:spMkLst>
        </pc:spChg>
      </pc:sldChg>
      <pc:sldChg chg="addSp modSp add">
        <pc:chgData name="Phinney, Kelsey" userId="S::kelsey.phinney@cuanschutz.edu::2b484ae9-6d96-4682-aa30-0b599394acc1" providerId="AD" clId="Web-{471427E2-8E84-6E82-D2AC-A376589C3B3F}" dt="2022-05-24T22:25:22.376" v="71" actId="1076"/>
        <pc:sldMkLst>
          <pc:docMk/>
          <pc:sldMk cId="1058858262" sldId="332"/>
        </pc:sldMkLst>
        <pc:spChg chg="add mod">
          <ac:chgData name="Phinney, Kelsey" userId="S::kelsey.phinney@cuanschutz.edu::2b484ae9-6d96-4682-aa30-0b599394acc1" providerId="AD" clId="Web-{471427E2-8E84-6E82-D2AC-A376589C3B3F}" dt="2022-05-24T22:17:19.121" v="16"/>
          <ac:spMkLst>
            <pc:docMk/>
            <pc:sldMk cId="1058858262" sldId="332"/>
            <ac:spMk id="2" creationId="{C7CD613D-F9BD-956D-8F0A-BE4B46C8C601}"/>
          </ac:spMkLst>
        </pc:spChg>
        <pc:spChg chg="mod">
          <ac:chgData name="Phinney, Kelsey" userId="S::kelsey.phinney@cuanschutz.edu::2b484ae9-6d96-4682-aa30-0b599394acc1" providerId="AD" clId="Web-{471427E2-8E84-6E82-D2AC-A376589C3B3F}" dt="2022-05-24T22:25:22.376" v="71" actId="1076"/>
          <ac:spMkLst>
            <pc:docMk/>
            <pc:sldMk cId="1058858262" sldId="332"/>
            <ac:spMk id="4" creationId="{B8263815-DC80-C9F3-8CF1-3FD004F3209F}"/>
          </ac:spMkLst>
        </pc:spChg>
        <pc:spChg chg="mod">
          <ac:chgData name="Phinney, Kelsey" userId="S::kelsey.phinney@cuanschutz.edu::2b484ae9-6d96-4682-aa30-0b599394acc1" providerId="AD" clId="Web-{471427E2-8E84-6E82-D2AC-A376589C3B3F}" dt="2022-05-24T22:25:05.219" v="68" actId="1076"/>
          <ac:spMkLst>
            <pc:docMk/>
            <pc:sldMk cId="1058858262" sldId="332"/>
            <ac:spMk id="5" creationId="{0280A73A-8F09-4CFB-17F7-74D6EEF67A0F}"/>
          </ac:spMkLst>
        </pc:spChg>
      </pc:sldChg>
      <pc:sldChg chg="modSp new">
        <pc:chgData name="Phinney, Kelsey" userId="S::kelsey.phinney@cuanschutz.edu::2b484ae9-6d96-4682-aa30-0b599394acc1" providerId="AD" clId="Web-{471427E2-8E84-6E82-D2AC-A376589C3B3F}" dt="2022-05-24T22:33:33.726" v="160" actId="20577"/>
        <pc:sldMkLst>
          <pc:docMk/>
          <pc:sldMk cId="3499242677" sldId="333"/>
        </pc:sldMkLst>
        <pc:spChg chg="mod">
          <ac:chgData name="Phinney, Kelsey" userId="S::kelsey.phinney@cuanschutz.edu::2b484ae9-6d96-4682-aa30-0b599394acc1" providerId="AD" clId="Web-{471427E2-8E84-6E82-D2AC-A376589C3B3F}" dt="2022-05-24T22:33:33.726" v="160" actId="20577"/>
          <ac:spMkLst>
            <pc:docMk/>
            <pc:sldMk cId="3499242677" sldId="333"/>
            <ac:spMk id="2" creationId="{0C2CE7FD-83D6-8F0B-832E-814675BB3280}"/>
          </ac:spMkLst>
        </pc:spChg>
      </pc:sldChg>
      <pc:sldMasterChg chg="add mod addSldLayout modSldLayout">
        <pc:chgData name="Phinney, Kelsey" userId="S::kelsey.phinney@cuanschutz.edu::2b484ae9-6d96-4682-aa30-0b599394acc1" providerId="AD" clId="Web-{471427E2-8E84-6E82-D2AC-A376589C3B3F}" dt="2022-05-24T22:35:05.587" v="174"/>
        <pc:sldMasterMkLst>
          <pc:docMk/>
          <pc:sldMasterMk cId="770584590" sldId="2147483648"/>
        </pc:sldMasterMkLst>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2051568233" sldId="2147483649"/>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2593873789" sldId="2147483650"/>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2293168194" sldId="2147483651"/>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3084609326" sldId="2147483652"/>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3710952977" sldId="2147483653"/>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1612157771" sldId="2147483654"/>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4077005095" sldId="2147483655"/>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1333996887" sldId="2147483656"/>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1026813067" sldId="2147483657"/>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1862195432" sldId="2147483658"/>
          </pc:sldLayoutMkLst>
        </pc:sldLayoutChg>
        <pc:sldLayoutChg chg="add mod">
          <pc:chgData name="Phinney, Kelsey" userId="S::kelsey.phinney@cuanschutz.edu::2b484ae9-6d96-4682-aa30-0b599394acc1" providerId="AD" clId="Web-{471427E2-8E84-6E82-D2AC-A376589C3B3F}" dt="2022-05-24T22:35:05.587" v="174"/>
          <pc:sldLayoutMkLst>
            <pc:docMk/>
            <pc:sldMasterMk cId="770584590" sldId="2147483648"/>
            <pc:sldLayoutMk cId="4150091944" sldId="2147483659"/>
          </pc:sldLayoutMkLst>
        </pc:sldLayoutChg>
      </pc:sldMasterChg>
      <pc:sldMasterChg chg="mod modSldLayout">
        <pc:chgData name="Phinney, Kelsey" userId="S::kelsey.phinney@cuanschutz.edu::2b484ae9-6d96-4682-aa30-0b599394acc1" providerId="AD" clId="Web-{471427E2-8E84-6E82-D2AC-A376589C3B3F}" dt="2022-05-24T22:35:05.587" v="174"/>
        <pc:sldMasterMkLst>
          <pc:docMk/>
          <pc:sldMasterMk cId="3485330122" sldId="2147483660"/>
        </pc:sldMasterMkLst>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3577494825" sldId="2147483661"/>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1348634922" sldId="2147483662"/>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1079786974" sldId="2147483663"/>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988309657" sldId="2147483664"/>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4209332209" sldId="2147483665"/>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1501358470" sldId="2147483666"/>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781510833" sldId="2147483667"/>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315757374" sldId="2147483668"/>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3786287918" sldId="2147483669"/>
          </pc:sldLayoutMkLst>
        </pc:sldLayoutChg>
        <pc:sldLayoutChg chg="mod">
          <pc:chgData name="Phinney, Kelsey" userId="S::kelsey.phinney@cuanschutz.edu::2b484ae9-6d96-4682-aa30-0b599394acc1" providerId="AD" clId="Web-{471427E2-8E84-6E82-D2AC-A376589C3B3F}" dt="2022-05-24T22:35:05.587" v="174"/>
          <pc:sldLayoutMkLst>
            <pc:docMk/>
            <pc:sldMasterMk cId="3485330122" sldId="2147483660"/>
            <pc:sldLayoutMk cId="568544143" sldId="2147483670"/>
          </pc:sldLayoutMkLst>
        </pc:sldLayoutChg>
      </pc:sldMasterChg>
      <pc:sldMasterChg chg="mod replId modSldLayout">
        <pc:chgData name="Phinney, Kelsey" userId="S::kelsey.phinney@cuanschutz.edu::2b484ae9-6d96-4682-aa30-0b599394acc1" providerId="AD" clId="Web-{471427E2-8E84-6E82-D2AC-A376589C3B3F}" dt="2022-05-24T22:35:05.587" v="174"/>
        <pc:sldMasterMkLst>
          <pc:docMk/>
          <pc:sldMasterMk cId="2542134258" sldId="2147483694"/>
        </pc:sldMasterMkLst>
        <pc:sldLayoutChg chg="mod">
          <pc:chgData name="Phinney, Kelsey" userId="S::kelsey.phinney@cuanschutz.edu::2b484ae9-6d96-4682-aa30-0b599394acc1" providerId="AD" clId="Web-{471427E2-8E84-6E82-D2AC-A376589C3B3F}" dt="2022-05-24T22:35:05.587" v="174"/>
          <pc:sldLayoutMkLst>
            <pc:docMk/>
            <pc:sldMasterMk cId="2542134258" sldId="2147483694"/>
            <pc:sldLayoutMk cId="4102701658" sldId="2147483692"/>
          </pc:sldLayoutMkLst>
        </pc:sldLayoutChg>
        <pc:sldLayoutChg chg="mod">
          <pc:chgData name="Phinney, Kelsey" userId="S::kelsey.phinney@cuanschutz.edu::2b484ae9-6d96-4682-aa30-0b599394acc1" providerId="AD" clId="Web-{471427E2-8E84-6E82-D2AC-A376589C3B3F}" dt="2022-05-24T22:35:05.587" v="174"/>
          <pc:sldLayoutMkLst>
            <pc:docMk/>
            <pc:sldMasterMk cId="2542134258" sldId="2147483694"/>
            <pc:sldLayoutMk cId="2497546426" sldId="2147483693"/>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3500021930" sldId="2147483695"/>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3739115955" sldId="2147483696"/>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1146429175" sldId="2147483697"/>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3758066022" sldId="2147483698"/>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2337166604" sldId="2147483699"/>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1282814633" sldId="2147483700"/>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3503941305" sldId="2147483701"/>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30942053" sldId="2147483702"/>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4058154921" sldId="2147483703"/>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805332054" sldId="2147483704"/>
          </pc:sldLayoutMkLst>
        </pc:sldLayoutChg>
        <pc:sldLayoutChg chg="mod replId">
          <pc:chgData name="Phinney, Kelsey" userId="S::kelsey.phinney@cuanschutz.edu::2b484ae9-6d96-4682-aa30-0b599394acc1" providerId="AD" clId="Web-{471427E2-8E84-6E82-D2AC-A376589C3B3F}" dt="2022-05-24T22:35:05.587" v="174"/>
          <pc:sldLayoutMkLst>
            <pc:docMk/>
            <pc:sldMasterMk cId="2542134258" sldId="2147483694"/>
            <pc:sldLayoutMk cId="3556003286" sldId="2147483705"/>
          </pc:sldLayoutMkLst>
        </pc:sldLayoutChg>
      </pc:sldMasterChg>
      <pc:sldMasterChg chg="add mod replId addSldLayout modSldLayout">
        <pc:chgData name="Phinney, Kelsey" userId="S::kelsey.phinney@cuanschutz.edu::2b484ae9-6d96-4682-aa30-0b599394acc1" providerId="AD" clId="Web-{471427E2-8E84-6E82-D2AC-A376589C3B3F}" dt="2022-05-24T22:35:05.587" v="174"/>
        <pc:sldMasterMkLst>
          <pc:docMk/>
          <pc:sldMasterMk cId="220506622" sldId="2147483706"/>
        </pc:sldMasterMkLst>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2117565902" sldId="2147483707"/>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3294268235" sldId="2147483708"/>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1888844394" sldId="2147483709"/>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3953655104" sldId="2147483710"/>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374010059" sldId="2147483711"/>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2232025693" sldId="2147483712"/>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1668258946" sldId="2147483713"/>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1182134261" sldId="2147483714"/>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320639972" sldId="2147483715"/>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2109734753" sldId="2147483716"/>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20506622" sldId="2147483706"/>
            <pc:sldLayoutMk cId="1605163898" sldId="2147483717"/>
          </pc:sldLayoutMkLst>
        </pc:sldLayoutChg>
      </pc:sldMasterChg>
      <pc:sldMasterChg chg="add mod replId addSldLayout modSldLayout">
        <pc:chgData name="Phinney, Kelsey" userId="S::kelsey.phinney@cuanschutz.edu::2b484ae9-6d96-4682-aa30-0b599394acc1" providerId="AD" clId="Web-{471427E2-8E84-6E82-D2AC-A376589C3B3F}" dt="2022-05-24T22:35:05.587" v="174"/>
        <pc:sldMasterMkLst>
          <pc:docMk/>
          <pc:sldMasterMk cId="2860183044" sldId="2147483718"/>
        </pc:sldMasterMkLst>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3908330843" sldId="2147483719"/>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3065443165" sldId="2147483720"/>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3009693311" sldId="2147483721"/>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1672246469" sldId="2147483722"/>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794812095" sldId="2147483723"/>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3656605407" sldId="2147483724"/>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347111044" sldId="2147483725"/>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2188461951" sldId="2147483726"/>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1430377242" sldId="2147483727"/>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2370988305" sldId="2147483728"/>
          </pc:sldLayoutMkLst>
        </pc:sldLayoutChg>
        <pc:sldLayoutChg chg="add mod replId">
          <pc:chgData name="Phinney, Kelsey" userId="S::kelsey.phinney@cuanschutz.edu::2b484ae9-6d96-4682-aa30-0b599394acc1" providerId="AD" clId="Web-{471427E2-8E84-6E82-D2AC-A376589C3B3F}" dt="2022-05-24T22:35:05.587" v="174"/>
          <pc:sldLayoutMkLst>
            <pc:docMk/>
            <pc:sldMasterMk cId="2860183044" sldId="2147483718"/>
            <pc:sldLayoutMk cId="3051004218" sldId="2147483729"/>
          </pc:sldLayoutMkLst>
        </pc:sldLayoutChg>
      </pc:sldMasterChg>
    </pc:docChg>
  </pc:docChgLst>
  <pc:docChgLst>
    <pc:chgData name="Phinney, Kelsey" userId="S::kelsey.phinney@cuanschutz.edu::2b484ae9-6d96-4682-aa30-0b599394acc1" providerId="AD" clId="Web-{593C0114-8642-4F78-AF69-0E47BE754BE6}"/>
    <pc:docChg chg="delSld modSld">
      <pc:chgData name="Phinney, Kelsey" userId="S::kelsey.phinney@cuanschutz.edu::2b484ae9-6d96-4682-aa30-0b599394acc1" providerId="AD" clId="Web-{593C0114-8642-4F78-AF69-0E47BE754BE6}" dt="2022-05-24T23:13:19.097" v="2"/>
      <pc:docMkLst>
        <pc:docMk/>
      </pc:docMkLst>
      <pc:sldChg chg="del">
        <pc:chgData name="Phinney, Kelsey" userId="S::kelsey.phinney@cuanschutz.edu::2b484ae9-6d96-4682-aa30-0b599394acc1" providerId="AD" clId="Web-{593C0114-8642-4F78-AF69-0E47BE754BE6}" dt="2022-05-24T23:02:26.279" v="0"/>
        <pc:sldMkLst>
          <pc:docMk/>
          <pc:sldMk cId="1920473822" sldId="266"/>
        </pc:sldMkLst>
      </pc:sldChg>
      <pc:sldChg chg="mod modShow">
        <pc:chgData name="Phinney, Kelsey" userId="S::kelsey.phinney@cuanschutz.edu::2b484ae9-6d96-4682-aa30-0b599394acc1" providerId="AD" clId="Web-{593C0114-8642-4F78-AF69-0E47BE754BE6}" dt="2022-05-24T23:13:15.941" v="1"/>
        <pc:sldMkLst>
          <pc:docMk/>
          <pc:sldMk cId="2782953620" sldId="273"/>
        </pc:sldMkLst>
      </pc:sldChg>
      <pc:sldChg chg="mod modShow">
        <pc:chgData name="Phinney, Kelsey" userId="S::kelsey.phinney@cuanschutz.edu::2b484ae9-6d96-4682-aa30-0b599394acc1" providerId="AD" clId="Web-{593C0114-8642-4F78-AF69-0E47BE754BE6}" dt="2022-05-24T23:13:19.097" v="2"/>
        <pc:sldMkLst>
          <pc:docMk/>
          <pc:sldMk cId="2374966479" sldId="274"/>
        </pc:sldMkLst>
      </pc:sldChg>
    </pc:docChg>
  </pc:docChgLst>
  <pc:docChgLst>
    <pc:chgData name="Bero, Lisa" userId="S::lisa.bero@cuanschutz.edu::9f8fddbe-578e-4b76-b3a2-862e34897d01" providerId="AD" clId="Web-{3E0C58FD-9EF2-9FFC-C5C0-433F8E7C9B60}"/>
    <pc:docChg chg="modSld">
      <pc:chgData name="Bero, Lisa" userId="S::lisa.bero@cuanschutz.edu::9f8fddbe-578e-4b76-b3a2-862e34897d01" providerId="AD" clId="Web-{3E0C58FD-9EF2-9FFC-C5C0-433F8E7C9B60}" dt="2022-06-01T15:47:34.560" v="1"/>
      <pc:docMkLst>
        <pc:docMk/>
      </pc:docMkLst>
      <pc:sldChg chg="addSp delSp">
        <pc:chgData name="Bero, Lisa" userId="S::lisa.bero@cuanschutz.edu::9f8fddbe-578e-4b76-b3a2-862e34897d01" providerId="AD" clId="Web-{3E0C58FD-9EF2-9FFC-C5C0-433F8E7C9B60}" dt="2022-06-01T15:47:34.560" v="1"/>
        <pc:sldMkLst>
          <pc:docMk/>
          <pc:sldMk cId="3022873131" sldId="343"/>
        </pc:sldMkLst>
        <pc:picChg chg="add del">
          <ac:chgData name="Bero, Lisa" userId="S::lisa.bero@cuanschutz.edu::9f8fddbe-578e-4b76-b3a2-862e34897d01" providerId="AD" clId="Web-{3E0C58FD-9EF2-9FFC-C5C0-433F8E7C9B60}" dt="2022-06-01T15:47:34.560" v="1"/>
          <ac:picMkLst>
            <pc:docMk/>
            <pc:sldMk cId="3022873131" sldId="343"/>
            <ac:picMk id="3" creationId="{DDDCD06B-F488-8080-847A-61AAEF75BABB}"/>
          </ac:picMkLst>
        </pc:picChg>
      </pc:sldChg>
    </pc:docChg>
  </pc:docChgLst>
  <pc:docChgLst>
    <pc:chgData name="Lawrence, Rosa" userId="S::rosa.lawrence@cuanschutz.edu::ca6549a7-b537-4838-8574-6b4b5d761983" providerId="AD" clId="Web-{0D09AEB3-B9BA-5E1F-52F9-550167CCE6DE}"/>
    <pc:docChg chg="modSld">
      <pc:chgData name="Lawrence, Rosa" userId="S::rosa.lawrence@cuanschutz.edu::ca6549a7-b537-4838-8574-6b4b5d761983" providerId="AD" clId="Web-{0D09AEB3-B9BA-5E1F-52F9-550167CCE6DE}" dt="2022-05-24T23:19:04.671" v="11" actId="1076"/>
      <pc:docMkLst>
        <pc:docMk/>
      </pc:docMkLst>
      <pc:sldChg chg="addSp delSp modSp">
        <pc:chgData name="Lawrence, Rosa" userId="S::rosa.lawrence@cuanschutz.edu::ca6549a7-b537-4838-8574-6b4b5d761983" providerId="AD" clId="Web-{0D09AEB3-B9BA-5E1F-52F9-550167CCE6DE}" dt="2022-05-24T23:19:04.671" v="11" actId="1076"/>
        <pc:sldMkLst>
          <pc:docMk/>
          <pc:sldMk cId="3499242677" sldId="333"/>
        </pc:sldMkLst>
        <pc:spChg chg="del mod">
          <ac:chgData name="Lawrence, Rosa" userId="S::rosa.lawrence@cuanschutz.edu::ca6549a7-b537-4838-8574-6b4b5d761983" providerId="AD" clId="Web-{0D09AEB3-B9BA-5E1F-52F9-550167CCE6DE}" dt="2022-05-24T23:18:57.686" v="8"/>
          <ac:spMkLst>
            <pc:docMk/>
            <pc:sldMk cId="3499242677" sldId="333"/>
            <ac:spMk id="2" creationId="{0C2CE7FD-83D6-8F0B-832E-814675BB3280}"/>
          </ac:spMkLst>
        </pc:spChg>
        <pc:spChg chg="del">
          <ac:chgData name="Lawrence, Rosa" userId="S::rosa.lawrence@cuanschutz.edu::ca6549a7-b537-4838-8574-6b4b5d761983" providerId="AD" clId="Web-{0D09AEB3-B9BA-5E1F-52F9-550167CCE6DE}" dt="2022-05-24T23:18:07.014" v="0"/>
          <ac:spMkLst>
            <pc:docMk/>
            <pc:sldMk cId="3499242677" sldId="333"/>
            <ac:spMk id="3" creationId="{A2FFC9E1-9F98-80D8-1DD0-3512CC677444}"/>
          </ac:spMkLst>
        </pc:spChg>
        <pc:spChg chg="add del mod">
          <ac:chgData name="Lawrence, Rosa" userId="S::rosa.lawrence@cuanschutz.edu::ca6549a7-b537-4838-8574-6b4b5d761983" providerId="AD" clId="Web-{0D09AEB3-B9BA-5E1F-52F9-550167CCE6DE}" dt="2022-05-24T23:19:00.624" v="9"/>
          <ac:spMkLst>
            <pc:docMk/>
            <pc:sldMk cId="3499242677" sldId="333"/>
            <ac:spMk id="7" creationId="{15F3E759-E1EC-F875-1A86-E3605C9A3884}"/>
          </ac:spMkLst>
        </pc:spChg>
        <pc:picChg chg="add mod">
          <ac:chgData name="Lawrence, Rosa" userId="S::rosa.lawrence@cuanschutz.edu::ca6549a7-b537-4838-8574-6b4b5d761983" providerId="AD" clId="Web-{0D09AEB3-B9BA-5E1F-52F9-550167CCE6DE}" dt="2022-05-24T23:19:04.671" v="11" actId="1076"/>
          <ac:picMkLst>
            <pc:docMk/>
            <pc:sldMk cId="3499242677" sldId="333"/>
            <ac:picMk id="5" creationId="{5C71140E-7879-F4B6-7EC3-8A1F7CAAA7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A61D8-B5CC-423C-BA00-78B579AC2533}" type="datetimeFigureOut">
              <a:rPr lang="en-US" smtClean="0"/>
              <a:t>6/15/22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0EAF1-AB60-4CC8-B830-DAC1E4E8DCEC}" type="slidenum">
              <a:rPr lang="en-US" smtClean="0"/>
              <a:t>‹#›</a:t>
            </a:fld>
            <a:endParaRPr lang="en-US"/>
          </a:p>
        </p:txBody>
      </p:sp>
    </p:spTree>
    <p:extLst>
      <p:ext uri="{BB962C8B-B14F-4D97-AF65-F5344CB8AC3E}">
        <p14:creationId xmlns:p14="http://schemas.microsoft.com/office/powerpoint/2010/main" val="11630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0EAF1-AB60-4CC8-B830-DAC1E4E8DCEC}" type="slidenum">
              <a:rPr lang="en-US" smtClean="0"/>
              <a:t>3</a:t>
            </a:fld>
            <a:endParaRPr lang="en-US"/>
          </a:p>
        </p:txBody>
      </p:sp>
    </p:spTree>
    <p:extLst>
      <p:ext uri="{BB962C8B-B14F-4D97-AF65-F5344CB8AC3E}">
        <p14:creationId xmlns:p14="http://schemas.microsoft.com/office/powerpoint/2010/main" val="7043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document of report</a:t>
            </a:r>
          </a:p>
        </p:txBody>
      </p:sp>
      <p:sp>
        <p:nvSpPr>
          <p:cNvPr id="4" name="Slide Number Placeholder 3"/>
          <p:cNvSpPr>
            <a:spLocks noGrp="1"/>
          </p:cNvSpPr>
          <p:nvPr>
            <p:ph type="sldNum" sz="quarter" idx="10"/>
          </p:nvPr>
        </p:nvSpPr>
        <p:spPr/>
        <p:txBody>
          <a:bodyPr/>
          <a:lstStyle/>
          <a:p>
            <a:fld id="{41C0EAF1-AB60-4CC8-B830-DAC1E4E8DCEC}" type="slidenum">
              <a:rPr lang="en-US" smtClean="0"/>
              <a:t>11</a:t>
            </a:fld>
            <a:endParaRPr lang="en-US"/>
          </a:p>
        </p:txBody>
      </p:sp>
    </p:spTree>
    <p:extLst>
      <p:ext uri="{BB962C8B-B14F-4D97-AF65-F5344CB8AC3E}">
        <p14:creationId xmlns:p14="http://schemas.microsoft.com/office/powerpoint/2010/main" val="198019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F1350E-BA25-6B47-89E3-BB43FC20A3EA}"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000219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4E23C-50BC-314D-A005-A8F65B16EF54}"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805332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A0F4D-DEBB-F544-B26C-710484A9E0AF}"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56003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75E9D83-E897-FB41-A58C-A46C6A408A31}"/>
              </a:ext>
            </a:extLst>
          </p:cNvPr>
          <p:cNvSpPr>
            <a:spLocks noGrp="1"/>
          </p:cNvSpPr>
          <p:nvPr>
            <p:ph type="dt" sz="half" idx="10"/>
          </p:nvPr>
        </p:nvSpPr>
        <p:spPr/>
        <p:txBody>
          <a:bodyPr/>
          <a:lstStyle/>
          <a:p>
            <a:fld id="{63BBF5C8-1F37-874B-98D8-FBA403356A16}" type="datetime1">
              <a:rPr lang="en-US" smtClean="0"/>
              <a:t>6/15/22</a:t>
            </a:fld>
            <a:endParaRPr lang="en-US"/>
          </a:p>
        </p:txBody>
      </p:sp>
      <p:sp>
        <p:nvSpPr>
          <p:cNvPr id="3" name="Footer Placeholder 2">
            <a:extLst>
              <a:ext uri="{FF2B5EF4-FFF2-40B4-BE49-F238E27FC236}">
                <a16:creationId xmlns="" xmlns:a16="http://schemas.microsoft.com/office/drawing/2014/main" id="{DDE4C5BE-D10B-A140-B8E7-63259EA9F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6BF10A6-6B0E-1E49-AC84-6503C5D2A86C}"/>
              </a:ext>
            </a:extLst>
          </p:cNvPr>
          <p:cNvSpPr>
            <a:spLocks noGrp="1"/>
          </p:cNvSpPr>
          <p:nvPr>
            <p:ph type="sldNum" sz="quarter" idx="12"/>
          </p:nvPr>
        </p:nvSpPr>
        <p:spPr/>
        <p:txBody>
          <a:bodyPr/>
          <a:lstStyle/>
          <a:p>
            <a:fld id="{BC649C52-ABF3-C740-9681-82BA629079CC}" type="slidenum">
              <a:rPr lang="en-US" smtClean="0"/>
              <a:t>‹#›</a:t>
            </a:fld>
            <a:endParaRPr lang="en-US"/>
          </a:p>
        </p:txBody>
      </p:sp>
      <p:sp>
        <p:nvSpPr>
          <p:cNvPr id="14" name="Picture Placeholder 13">
            <a:extLst>
              <a:ext uri="{FF2B5EF4-FFF2-40B4-BE49-F238E27FC236}">
                <a16:creationId xmlns="" xmlns:a16="http://schemas.microsoft.com/office/drawing/2014/main" id="{6756F61A-7F8B-EC46-BA22-24D367BD0626}"/>
              </a:ext>
            </a:extLst>
          </p:cNvPr>
          <p:cNvSpPr>
            <a:spLocks noGrp="1"/>
          </p:cNvSpPr>
          <p:nvPr>
            <p:ph type="pic" sz="quarter" idx="15"/>
          </p:nvPr>
        </p:nvSpPr>
        <p:spPr>
          <a:xfrm>
            <a:off x="0" y="0"/>
            <a:ext cx="12192000" cy="6858000"/>
          </a:xfrm>
        </p:spPr>
        <p:txBody>
          <a:bodyPr/>
          <a:lstStyle/>
          <a:p>
            <a:endParaRPr lang="en-US"/>
          </a:p>
        </p:txBody>
      </p:sp>
      <p:sp>
        <p:nvSpPr>
          <p:cNvPr id="12" name="Content Placeholder 11">
            <a:extLst>
              <a:ext uri="{FF2B5EF4-FFF2-40B4-BE49-F238E27FC236}">
                <a16:creationId xmlns="" xmlns:a16="http://schemas.microsoft.com/office/drawing/2014/main" id="{0AA58DF8-93F2-8947-822C-2545CB8CAAF9}"/>
              </a:ext>
            </a:extLst>
          </p:cNvPr>
          <p:cNvSpPr>
            <a:spLocks noGrp="1"/>
          </p:cNvSpPr>
          <p:nvPr>
            <p:ph sz="quarter" idx="14"/>
          </p:nvPr>
        </p:nvSpPr>
        <p:spPr>
          <a:xfrm>
            <a:off x="3459650" y="2858447"/>
            <a:ext cx="5260976" cy="447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975464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a:p>
        </p:txBody>
      </p:sp>
      <p:sp>
        <p:nvSpPr>
          <p:cNvPr id="7" name="Text Placeholder 6"/>
          <p:cNvSpPr>
            <a:spLocks noGrp="1"/>
          </p:cNvSpPr>
          <p:nvPr>
            <p:ph type="body" sz="quarter" idx="11" hasCustomPrompt="1"/>
          </p:nvPr>
        </p:nvSpPr>
        <p:spPr>
          <a:xfrm>
            <a:off x="1068917" y="1052498"/>
            <a:ext cx="7668683" cy="625236"/>
          </a:xfrm>
          <a:prstGeom prst="rect">
            <a:avLst/>
          </a:prstGeom>
        </p:spPr>
        <p:txBody>
          <a:bodyPr vert="horz" anchor="b" anchorCtr="0">
            <a:spAutoFit/>
          </a:bodyPr>
          <a:lstStyle>
            <a:lvl1pPr marL="0" indent="0">
              <a:buNone/>
              <a:defRPr sz="3463" b="1">
                <a:solidFill>
                  <a:srgbClr val="0098D7"/>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a:t>Title of Slide </a:t>
            </a:r>
          </a:p>
        </p:txBody>
      </p:sp>
      <p:sp>
        <p:nvSpPr>
          <p:cNvPr id="9" name="Text Placeholder 8"/>
          <p:cNvSpPr>
            <a:spLocks noGrp="1"/>
          </p:cNvSpPr>
          <p:nvPr>
            <p:ph type="body" sz="quarter" idx="12" hasCustomPrompt="1"/>
          </p:nvPr>
        </p:nvSpPr>
        <p:spPr>
          <a:xfrm>
            <a:off x="1068917" y="1677734"/>
            <a:ext cx="7668683" cy="4125885"/>
          </a:xfrm>
          <a:prstGeom prst="rect">
            <a:avLst/>
          </a:prstGeom>
        </p:spPr>
        <p:txBody>
          <a:bodyPr vert="horz">
            <a:noAutofit/>
          </a:bodyPr>
          <a:lstStyle>
            <a:lvl1pPr marL="0" indent="0">
              <a:buNone/>
              <a:defRPr sz="1865"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a:t>Approx. 500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a:t>
            </a:r>
            <a:r>
              <a:rPr lang="en-US" err="1"/>
              <a:t>tellus</a:t>
            </a:r>
            <a:r>
              <a:rPr lang="en-US"/>
              <a:t>. Lorem ipsum dolor sit amet, consectetuer adipiscing elit. Maecenas porttitor congue massa. Fusce posuere, magna sed pulvinar ultricies, purus lectus malesuada libero, sit amet commodo magna eros </a:t>
            </a:r>
            <a:r>
              <a:rPr lang="en-US" err="1"/>
              <a:t>quis</a:t>
            </a:r>
            <a:r>
              <a:rPr lang="en-US"/>
              <a:t> </a:t>
            </a:r>
            <a:r>
              <a:rPr lang="en-US" err="1"/>
              <a:t>urna</a:t>
            </a:r>
            <a:r>
              <a:rPr lang="en-US"/>
              <a:t>. </a:t>
            </a:r>
            <a:r>
              <a:rPr lang="en-US" err="1"/>
              <a:t>Nunc</a:t>
            </a:r>
            <a:r>
              <a:rPr lang="en-US"/>
              <a:t> viverra imperdiet enim. Fusce est. </a:t>
            </a:r>
          </a:p>
        </p:txBody>
      </p:sp>
    </p:spTree>
    <p:extLst>
      <p:ext uri="{BB962C8B-B14F-4D97-AF65-F5344CB8AC3E}">
        <p14:creationId xmlns:p14="http://schemas.microsoft.com/office/powerpoint/2010/main" val="41027016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07254C-6731-BA46-8B17-292361FF1730}"/>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a:t>
            </a:r>
          </a:p>
        </p:txBody>
      </p:sp>
      <p:sp>
        <p:nvSpPr>
          <p:cNvPr id="3" name="Subtitle 2">
            <a:extLst>
              <a:ext uri="{FF2B5EF4-FFF2-40B4-BE49-F238E27FC236}">
                <a16:creationId xmlns="" xmlns:a16="http://schemas.microsoft.com/office/drawing/2014/main" id="{A54A0563-0B99-1E41-877D-5121531F7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774948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415AAD-E175-3F4A-8F56-356CB8A73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C487BE-B346-7247-8803-D6D99E1ED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86349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5AF923-03E9-884C-8890-5A8F5E4B2392}"/>
              </a:ext>
            </a:extLst>
          </p:cNvPr>
          <p:cNvSpPr>
            <a:spLocks noGrp="1"/>
          </p:cNvSpPr>
          <p:nvPr>
            <p:ph type="title"/>
          </p:nvPr>
        </p:nvSpPr>
        <p:spPr>
          <a:xfrm>
            <a:off x="831850" y="1346325"/>
            <a:ext cx="10515600" cy="2852737"/>
          </a:xfrm>
        </p:spPr>
        <p:txBody>
          <a:bodyPr anchor="b"/>
          <a:lstStyle>
            <a:lvl1pPr>
              <a:defRPr sz="6000" b="1"/>
            </a:lvl1pPr>
          </a:lstStyle>
          <a:p>
            <a:r>
              <a:rPr lang="en-US"/>
              <a:t>Click to edit</a:t>
            </a:r>
          </a:p>
        </p:txBody>
      </p:sp>
      <p:sp>
        <p:nvSpPr>
          <p:cNvPr id="3" name="Text Placeholder 2">
            <a:extLst>
              <a:ext uri="{FF2B5EF4-FFF2-40B4-BE49-F238E27FC236}">
                <a16:creationId xmlns="" xmlns:a16="http://schemas.microsoft.com/office/drawing/2014/main" id="{629FDFB9-65AC-4C4D-97DA-605F704ACBF7}"/>
              </a:ext>
            </a:extLst>
          </p:cNvPr>
          <p:cNvSpPr>
            <a:spLocks noGrp="1"/>
          </p:cNvSpPr>
          <p:nvPr>
            <p:ph type="body" idx="1"/>
          </p:nvPr>
        </p:nvSpPr>
        <p:spPr>
          <a:xfrm>
            <a:off x="831850" y="4226051"/>
            <a:ext cx="10515600" cy="99072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7978697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EC076-62B7-9241-8B33-9E377AFCC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9D2598A-57A9-124B-91EA-EB3830F2A5A4}"/>
              </a:ext>
            </a:extLst>
          </p:cNvPr>
          <p:cNvSpPr>
            <a:spLocks noGrp="1"/>
          </p:cNvSpPr>
          <p:nvPr>
            <p:ph sz="half" idx="1"/>
          </p:nvPr>
        </p:nvSpPr>
        <p:spPr>
          <a:xfrm>
            <a:off x="838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90D97F3-CA83-C545-8169-63B248FE651C}"/>
              </a:ext>
            </a:extLst>
          </p:cNvPr>
          <p:cNvSpPr>
            <a:spLocks noGrp="1"/>
          </p:cNvSpPr>
          <p:nvPr>
            <p:ph sz="half" idx="2"/>
          </p:nvPr>
        </p:nvSpPr>
        <p:spPr>
          <a:xfrm>
            <a:off x="6172200" y="1825625"/>
            <a:ext cx="51816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30965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82D5CE-1AEB-1844-99CE-29C8A1A308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FBCA47F-95BE-8F4C-9C8A-B77ADB559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BB1978F-4B84-084B-B467-4C0C9DB8E7BE}"/>
              </a:ext>
            </a:extLst>
          </p:cNvPr>
          <p:cNvSpPr>
            <a:spLocks noGrp="1"/>
          </p:cNvSpPr>
          <p:nvPr>
            <p:ph sz="half" idx="2"/>
          </p:nvPr>
        </p:nvSpPr>
        <p:spPr>
          <a:xfrm>
            <a:off x="839788" y="2505075"/>
            <a:ext cx="5157787"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CF04823-38AE-C14E-9C17-BAB7A053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C79C944-5EF6-9744-AD29-A30A15A1BF70}"/>
              </a:ext>
            </a:extLst>
          </p:cNvPr>
          <p:cNvSpPr>
            <a:spLocks noGrp="1"/>
          </p:cNvSpPr>
          <p:nvPr>
            <p:ph sz="quarter" idx="4"/>
          </p:nvPr>
        </p:nvSpPr>
        <p:spPr>
          <a:xfrm>
            <a:off x="6172200" y="2505075"/>
            <a:ext cx="5183188" cy="32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3322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3584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31EAF-0E21-D948-B710-7FD2C19D31F4}"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73911595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83EA81-B93D-574F-8F3A-C1D61BA99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01C75CF-0C71-074D-9A18-36DCE5894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DFF5687-6519-E34C-8BCB-F11480E23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151083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C8B030E-EC04-5C4B-A599-7A6F8DC7800C}"/>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75737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E0E209-98C0-3C4F-9B75-2870D8D48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C8B030E-EC04-5C4B-A599-7A6F8DC7800C}"/>
              </a:ext>
            </a:extLst>
          </p:cNvPr>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7551C32-28B4-B440-83C2-1D140C38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628791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a:p>
        </p:txBody>
      </p:sp>
      <p:sp>
        <p:nvSpPr>
          <p:cNvPr id="7" name="Text Placeholder 6"/>
          <p:cNvSpPr>
            <a:spLocks noGrp="1"/>
          </p:cNvSpPr>
          <p:nvPr>
            <p:ph type="body" sz="quarter" idx="11" hasCustomPrompt="1"/>
          </p:nvPr>
        </p:nvSpPr>
        <p:spPr>
          <a:xfrm>
            <a:off x="1068917" y="1052498"/>
            <a:ext cx="7668683" cy="625236"/>
          </a:xfrm>
          <a:prstGeom prst="rect">
            <a:avLst/>
          </a:prstGeom>
        </p:spPr>
        <p:txBody>
          <a:bodyPr vert="horz" anchor="b" anchorCtr="0">
            <a:spAutoFit/>
          </a:bodyPr>
          <a:lstStyle>
            <a:lvl1pPr marL="0" indent="0">
              <a:buNone/>
              <a:defRPr sz="3463" b="1">
                <a:solidFill>
                  <a:srgbClr val="0098D7"/>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a:t>Title of Slide </a:t>
            </a:r>
          </a:p>
        </p:txBody>
      </p:sp>
      <p:sp>
        <p:nvSpPr>
          <p:cNvPr id="9" name="Text Placeholder 8"/>
          <p:cNvSpPr>
            <a:spLocks noGrp="1"/>
          </p:cNvSpPr>
          <p:nvPr>
            <p:ph type="body" sz="quarter" idx="12" hasCustomPrompt="1"/>
          </p:nvPr>
        </p:nvSpPr>
        <p:spPr>
          <a:xfrm>
            <a:off x="1068917" y="1677734"/>
            <a:ext cx="7668683" cy="4125885"/>
          </a:xfrm>
          <a:prstGeom prst="rect">
            <a:avLst/>
          </a:prstGeom>
        </p:spPr>
        <p:txBody>
          <a:bodyPr vert="horz">
            <a:noAutofit/>
          </a:bodyPr>
          <a:lstStyle>
            <a:lvl1pPr marL="0" indent="0">
              <a:buNone/>
              <a:defRPr sz="1865"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a:t>Approx. 500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a:t>
            </a:r>
            <a:r>
              <a:rPr lang="en-US" err="1"/>
              <a:t>tellus</a:t>
            </a:r>
            <a:r>
              <a:rPr lang="en-US"/>
              <a:t>. Lorem ipsum dolor sit amet, consectetuer adipiscing elit. Maecenas porttitor congue massa. Fusce posuere, magna sed pulvinar ultricies, purus lectus malesuada libero, sit amet commodo magna eros </a:t>
            </a:r>
            <a:r>
              <a:rPr lang="en-US" err="1"/>
              <a:t>quis</a:t>
            </a:r>
            <a:r>
              <a:rPr lang="en-US"/>
              <a:t> </a:t>
            </a:r>
            <a:r>
              <a:rPr lang="en-US" err="1"/>
              <a:t>urna</a:t>
            </a:r>
            <a:r>
              <a:rPr lang="en-US"/>
              <a:t>. </a:t>
            </a:r>
            <a:r>
              <a:rPr lang="en-US" err="1"/>
              <a:t>Nunc</a:t>
            </a:r>
            <a:r>
              <a:rPr lang="en-US"/>
              <a:t> viverra imperdiet enim. Fusce est. </a:t>
            </a:r>
          </a:p>
        </p:txBody>
      </p:sp>
    </p:spTree>
    <p:extLst>
      <p:ext uri="{BB962C8B-B14F-4D97-AF65-F5344CB8AC3E}">
        <p14:creationId xmlns:p14="http://schemas.microsoft.com/office/powerpoint/2010/main" val="5685441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A674A-9B44-C348-9610-DBA12E995594}"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11464291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735205-8B03-7347-B10A-4A299004EBC5}" type="datetime1">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7580660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3D0921-4A02-E940-B113-52197554EAF6}" type="datetime1">
              <a:rPr lang="en-US" smtClean="0"/>
              <a:t>6/15/22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23371666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4B5645-BACA-9140-9E3D-28D46278B975}" type="datetime1">
              <a:rPr lang="en-US" smtClean="0"/>
              <a:t>6/15/22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12828146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42319-A62D-C840-BF02-DFDE576B25F9}" type="datetime1">
              <a:rPr lang="en-US" smtClean="0"/>
              <a:t>6/15/22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039413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D51CC-DFA8-6A4E-89BC-58E181285A1A}" type="datetime1">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09420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47D65-10A4-094E-9044-1FE636CD1915}" type="datetime1">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4058154921"/>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FD0AB-E2CF-9D4E-9257-7458107A2560}" type="datetime1">
              <a:rPr lang="en-US" smtClean="0"/>
              <a:t>6/15/22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2D555-7F8B-4DFE-B2CE-7869C7B83187}" type="slidenum">
              <a:rPr lang="en-US" smtClean="0"/>
              <a:t>‹#›</a:t>
            </a:fld>
            <a:endParaRPr lang="en-US"/>
          </a:p>
        </p:txBody>
      </p:sp>
    </p:spTree>
    <p:extLst>
      <p:ext uri="{BB962C8B-B14F-4D97-AF65-F5344CB8AC3E}">
        <p14:creationId xmlns:p14="http://schemas.microsoft.com/office/powerpoint/2010/main" val="25421342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93" r:id="rId12"/>
    <p:sldLayoutId id="214748369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E96E787-C10A-0F47-9515-1EA487845E37}"/>
              </a:ext>
            </a:extLst>
          </p:cNvPr>
          <p:cNvSpPr>
            <a:spLocks noGrp="1"/>
          </p:cNvSpPr>
          <p:nvPr>
            <p:ph type="title"/>
          </p:nvPr>
        </p:nvSpPr>
        <p:spPr>
          <a:xfrm>
            <a:off x="838200" y="653143"/>
            <a:ext cx="10515600" cy="10375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2212247-2802-D240-8087-4587199068C3}"/>
              </a:ext>
            </a:extLst>
          </p:cNvPr>
          <p:cNvSpPr>
            <a:spLocks noGrp="1"/>
          </p:cNvSpPr>
          <p:nvPr>
            <p:ph type="body" idx="1"/>
          </p:nvPr>
        </p:nvSpPr>
        <p:spPr>
          <a:xfrm>
            <a:off x="838200" y="1825625"/>
            <a:ext cx="10515600" cy="40007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 xmlns:a16="http://schemas.microsoft.com/office/drawing/2014/main" id="{E02F4416-E035-F04E-8D15-0BFE321F6A95}"/>
              </a:ext>
            </a:extLst>
          </p:cNvPr>
          <p:cNvPicPr>
            <a:picLocks noChangeAspect="1"/>
          </p:cNvPicPr>
          <p:nvPr userDrawn="1"/>
        </p:nvPicPr>
        <p:blipFill>
          <a:blip r:embed="rId12"/>
          <a:stretch>
            <a:fillRect/>
          </a:stretch>
        </p:blipFill>
        <p:spPr>
          <a:xfrm>
            <a:off x="7010407" y="5961306"/>
            <a:ext cx="4343393" cy="566530"/>
          </a:xfrm>
          <a:prstGeom prst="rect">
            <a:avLst/>
          </a:prstGeom>
        </p:spPr>
      </p:pic>
    </p:spTree>
    <p:extLst>
      <p:ext uri="{BB962C8B-B14F-4D97-AF65-F5344CB8AC3E}">
        <p14:creationId xmlns:p14="http://schemas.microsoft.com/office/powerpoint/2010/main" val="3485330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7078"/>
            <a:ext cx="12192000" cy="4190172"/>
          </a:xfrm>
        </p:spPr>
        <p:txBody>
          <a:bodyPr>
            <a:normAutofit/>
          </a:bodyPr>
          <a:lstStyle/>
          <a:p>
            <a:r>
              <a:rPr lang="en-US" sz="4400" b="1" dirty="0"/>
              <a:t/>
            </a:r>
            <a:br>
              <a:rPr lang="en-US" sz="4400" b="1" dirty="0"/>
            </a:br>
            <a:r>
              <a:rPr lang="en-US" sz="5000" b="1" dirty="0" smtClean="0"/>
              <a:t>Sixth </a:t>
            </a:r>
            <a:r>
              <a:rPr lang="en-US" sz="5000" b="1" dirty="0"/>
              <a:t>Meeting of the </a:t>
            </a:r>
            <a:br>
              <a:rPr lang="en-US" sz="5000" b="1" dirty="0"/>
            </a:br>
            <a:r>
              <a:rPr lang="en-US" sz="5000" b="1" dirty="0"/>
              <a:t>HB 21-1317 Scientific Review Council</a:t>
            </a:r>
            <a:r>
              <a:rPr lang="en-US" sz="1200" b="1" dirty="0"/>
              <a:t/>
            </a:r>
            <a:br>
              <a:rPr lang="en-US" sz="1200" b="1" dirty="0"/>
            </a:br>
            <a:r>
              <a:rPr lang="en-US" sz="4400" b="1" dirty="0"/>
              <a:t/>
            </a:r>
            <a:br>
              <a:rPr lang="en-US" sz="4400" b="1" dirty="0"/>
            </a:br>
            <a:r>
              <a:rPr lang="en-US" sz="5300" b="1" dirty="0"/>
              <a:t/>
            </a:r>
            <a:br>
              <a:rPr lang="en-US" sz="5300" b="1" dirty="0"/>
            </a:br>
            <a:r>
              <a:rPr lang="en-US" sz="2800" b="1" dirty="0"/>
              <a:t>June </a:t>
            </a:r>
            <a:r>
              <a:rPr lang="en-US" sz="2800" b="1" dirty="0" smtClean="0"/>
              <a:t>15, </a:t>
            </a:r>
            <a:r>
              <a:rPr lang="en-US" sz="2800" b="1" dirty="0"/>
              <a:t>2022</a:t>
            </a:r>
            <a:endParaRPr lang="en-US" sz="28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a:t>
            </a:fld>
            <a:endParaRPr lang="en-US"/>
          </a:p>
        </p:txBody>
      </p:sp>
    </p:spTree>
    <p:extLst>
      <p:ext uri="{BB962C8B-B14F-4D97-AF65-F5344CB8AC3E}">
        <p14:creationId xmlns:p14="http://schemas.microsoft.com/office/powerpoint/2010/main" val="84887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2839"/>
            <a:ext cx="10515600" cy="1325563"/>
          </a:xfrm>
        </p:spPr>
        <p:txBody>
          <a:bodyPr>
            <a:noAutofit/>
          </a:bodyPr>
          <a:lstStyle/>
          <a:p>
            <a:pPr algn="ctr"/>
            <a:r>
              <a:rPr lang="en-US" sz="4800" b="1" dirty="0"/>
              <a:t>Updates from Cannabis Research &amp; Policy Project </a:t>
            </a:r>
          </a:p>
        </p:txBody>
      </p:sp>
      <p:sp>
        <p:nvSpPr>
          <p:cNvPr id="3" name="Content Placeholder 2"/>
          <p:cNvSpPr>
            <a:spLocks noGrp="1"/>
          </p:cNvSpPr>
          <p:nvPr>
            <p:ph idx="1"/>
          </p:nvPr>
        </p:nvSpPr>
        <p:spPr>
          <a:xfrm>
            <a:off x="838200" y="2656113"/>
            <a:ext cx="10515600" cy="3520849"/>
          </a:xfrm>
        </p:spPr>
        <p:txBody>
          <a:bodyPr>
            <a:normAutofit/>
          </a:bodyPr>
          <a:lstStyle/>
          <a:p>
            <a:r>
              <a:rPr lang="en-US" sz="3600" dirty="0"/>
              <a:t>Data </a:t>
            </a:r>
            <a:r>
              <a:rPr lang="en-US" sz="3600" dirty="0" smtClean="0"/>
              <a:t>Extraction Progress</a:t>
            </a:r>
            <a:endParaRPr lang="en-US" sz="3600" dirty="0"/>
          </a:p>
        </p:txBody>
      </p:sp>
      <p:sp>
        <p:nvSpPr>
          <p:cNvPr id="4" name="Slide Number Placeholder 3"/>
          <p:cNvSpPr>
            <a:spLocks noGrp="1"/>
          </p:cNvSpPr>
          <p:nvPr>
            <p:ph type="sldNum" sz="quarter" idx="12"/>
          </p:nvPr>
        </p:nvSpPr>
        <p:spPr/>
        <p:txBody>
          <a:bodyPr/>
          <a:lstStyle/>
          <a:p>
            <a:fld id="{2432D555-7F8B-4DFE-B2CE-7869C7B83187}" type="slidenum">
              <a:rPr lang="en-US" smtClean="0"/>
              <a:t>10</a:t>
            </a:fld>
            <a:endParaRPr lang="en-US"/>
          </a:p>
        </p:txBody>
      </p:sp>
    </p:spTree>
    <p:extLst>
      <p:ext uri="{BB962C8B-B14F-4D97-AF65-F5344CB8AC3E}">
        <p14:creationId xmlns:p14="http://schemas.microsoft.com/office/powerpoint/2010/main" val="545640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8128"/>
            <a:ext cx="12192000" cy="5156727"/>
          </a:xfrm>
        </p:spPr>
        <p:txBody>
          <a:bodyPr>
            <a:normAutofit fontScale="90000"/>
          </a:bodyPr>
          <a:lstStyle/>
          <a:p>
            <a:r>
              <a:rPr lang="en-US" sz="5600" b="1" dirty="0" smtClean="0"/>
              <a:t>Items for Discussion with SRC of </a:t>
            </a:r>
            <a:r>
              <a:rPr lang="en-US" sz="5600" b="1" dirty="0"/>
              <a:t>the </a:t>
            </a:r>
            <a:r>
              <a:rPr lang="en-US" sz="5600" b="1" dirty="0" smtClean="0"/>
              <a:t>Drafted </a:t>
            </a:r>
            <a:r>
              <a:rPr lang="en-US" sz="5600" b="1" dirty="0"/>
              <a:t>Report</a:t>
            </a:r>
            <a:r>
              <a:rPr lang="en-US" sz="4400" b="1" dirty="0"/>
              <a:t/>
            </a:r>
            <a:br>
              <a:rPr lang="en-US" sz="4400" b="1" dirty="0"/>
            </a:b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a:t> </a:t>
            </a:r>
            <a:r>
              <a:rPr lang="en-US" sz="2700" b="1" dirty="0"/>
              <a:t>Christopher E. Urbina, MD, MPH</a:t>
            </a:r>
            <a:br>
              <a:rPr lang="en-US" sz="2700" b="1" dirty="0"/>
            </a:br>
            <a:r>
              <a:rPr lang="en-US" sz="2700" b="1" dirty="0"/>
              <a:t>Chair, HB 21-1317 Scientific Review Council </a:t>
            </a:r>
            <a:r>
              <a:rPr lang="en-US" sz="2700" b="1" dirty="0" smtClean="0"/>
              <a:t/>
            </a:r>
            <a:br>
              <a:rPr lang="en-US" sz="2700" b="1" dirty="0" smtClean="0"/>
            </a:br>
            <a:r>
              <a:rPr lang="en-US" sz="2700" b="1" dirty="0"/>
              <a:t/>
            </a:r>
            <a:br>
              <a:rPr lang="en-US" sz="2700" b="1" dirty="0"/>
            </a:br>
            <a:r>
              <a:rPr lang="en-US" sz="2700" dirty="0"/>
              <a:t> </a:t>
            </a:r>
            <a:r>
              <a:rPr lang="en-US" sz="2700" b="1" dirty="0"/>
              <a:t>Jonathan M. Samet, MD, MS</a:t>
            </a:r>
            <a:br>
              <a:rPr lang="en-US" sz="2700" b="1" dirty="0"/>
            </a:br>
            <a:r>
              <a:rPr lang="en-US" sz="2700" b="1" dirty="0"/>
              <a:t>Dean, Colorado School of Public Health </a:t>
            </a:r>
            <a:r>
              <a:rPr lang="en-US" sz="2700" b="1" dirty="0">
                <a:latin typeface="+mn-lt"/>
              </a:rPr>
              <a:t/>
            </a:r>
            <a:br>
              <a:rPr lang="en-US" sz="2700" b="1" dirty="0">
                <a:latin typeface="+mn-lt"/>
              </a:rPr>
            </a:br>
            <a:r>
              <a:rPr lang="en-US" sz="5300" b="1" dirty="0"/>
              <a:t/>
            </a:r>
            <a:br>
              <a:rPr lang="en-US" sz="5300" b="1" dirty="0"/>
            </a:br>
            <a:endParaRPr lang="en-US" sz="22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3"/>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11</a:t>
            </a:fld>
            <a:endParaRPr lang="en-US"/>
          </a:p>
        </p:txBody>
      </p:sp>
    </p:spTree>
    <p:extLst>
      <p:ext uri="{BB962C8B-B14F-4D97-AF65-F5344CB8AC3E}">
        <p14:creationId xmlns:p14="http://schemas.microsoft.com/office/powerpoint/2010/main" val="1160562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Feedback on the Following:</a:t>
            </a:r>
            <a:endParaRPr lang="en-US" sz="4800" b="1" dirty="0"/>
          </a:p>
        </p:txBody>
      </p:sp>
      <p:sp>
        <p:nvSpPr>
          <p:cNvPr id="3" name="Content Placeholder 2"/>
          <p:cNvSpPr>
            <a:spLocks noGrp="1"/>
          </p:cNvSpPr>
          <p:nvPr>
            <p:ph idx="1"/>
          </p:nvPr>
        </p:nvSpPr>
        <p:spPr>
          <a:xfrm>
            <a:off x="549984" y="1847850"/>
            <a:ext cx="11092032" cy="4351338"/>
          </a:xfrm>
        </p:spPr>
        <p:txBody>
          <a:bodyPr>
            <a:normAutofit/>
          </a:bodyPr>
          <a:lstStyle/>
          <a:p>
            <a:pPr fontAlgn="base"/>
            <a:r>
              <a:rPr lang="en-US" sz="3600" dirty="0" smtClean="0"/>
              <a:t>Discussion of terminology potency vs. concentration </a:t>
            </a:r>
          </a:p>
          <a:p>
            <a:pPr fontAlgn="base"/>
            <a:endParaRPr lang="en-US" sz="3600" dirty="0" smtClean="0"/>
          </a:p>
          <a:p>
            <a:pPr fontAlgn="base"/>
            <a:r>
              <a:rPr lang="en-US" sz="3600" dirty="0" smtClean="0"/>
              <a:t>Comment on additional text regarding population heterogeneity and evidence maps </a:t>
            </a:r>
          </a:p>
          <a:p>
            <a:pPr fontAlgn="base"/>
            <a:endParaRPr lang="en-US" sz="3600" dirty="0" smtClean="0"/>
          </a:p>
          <a:p>
            <a:pPr fontAlgn="base"/>
            <a:r>
              <a:rPr lang="en-US" sz="3600" dirty="0" smtClean="0"/>
              <a:t>Comments on </a:t>
            </a:r>
            <a:r>
              <a:rPr lang="en-US" sz="3600" dirty="0" smtClean="0"/>
              <a:t>methods and </a:t>
            </a:r>
            <a:r>
              <a:rPr lang="en-US" sz="3600" dirty="0" smtClean="0"/>
              <a:t>study characteristics</a:t>
            </a:r>
            <a:r>
              <a:rPr lang="en-US" sz="3600" dirty="0" smtClean="0"/>
              <a:t> </a:t>
            </a:r>
            <a:r>
              <a:rPr lang="en-US" sz="3600" dirty="0" smtClean="0"/>
              <a:t>sections</a:t>
            </a:r>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2432D555-7F8B-4DFE-B2CE-7869C7B83187}" type="slidenum">
              <a:rPr lang="en-US" smtClean="0"/>
              <a:t>12</a:t>
            </a:fld>
            <a:endParaRPr lang="en-US"/>
          </a:p>
        </p:txBody>
      </p:sp>
    </p:spTree>
    <p:extLst>
      <p:ext uri="{BB962C8B-B14F-4D97-AF65-F5344CB8AC3E}">
        <p14:creationId xmlns:p14="http://schemas.microsoft.com/office/powerpoint/2010/main" val="1499997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8128"/>
            <a:ext cx="12192000" cy="5156727"/>
          </a:xfrm>
        </p:spPr>
        <p:txBody>
          <a:bodyPr anchor="ctr">
            <a:normAutofit/>
          </a:bodyPr>
          <a:lstStyle/>
          <a:p>
            <a:r>
              <a:rPr lang="en-US" sz="5000" b="1" dirty="0" smtClean="0"/>
              <a:t>Discussion of SRC Letter</a:t>
            </a:r>
            <a:r>
              <a:rPr lang="en-US" sz="2700" dirty="0">
                <a:latin typeface="+mn-lt"/>
              </a:rPr>
              <a:t/>
            </a:r>
            <a:br>
              <a:rPr lang="en-US" sz="2700" dirty="0">
                <a:latin typeface="+mn-lt"/>
              </a:rPr>
            </a:br>
            <a:r>
              <a:rPr lang="en-US" sz="2700" dirty="0">
                <a:latin typeface="+mn-lt"/>
              </a:rPr>
              <a:t/>
            </a:r>
            <a:br>
              <a:rPr lang="en-US" sz="2700" dirty="0">
                <a:latin typeface="+mn-lt"/>
              </a:rPr>
            </a:br>
            <a:r>
              <a:rPr lang="en-US" sz="2700" b="1" dirty="0"/>
              <a:t> Christopher E. Urbina, MD, MPH</a:t>
            </a:r>
            <a:br>
              <a:rPr lang="en-US" sz="2700" b="1" dirty="0"/>
            </a:br>
            <a:r>
              <a:rPr lang="en-US" sz="2700" b="1" dirty="0"/>
              <a:t>Chair, HB 21-1317 Scientific Review Council </a:t>
            </a:r>
            <a:r>
              <a:rPr lang="en-US" sz="5300" b="1" dirty="0"/>
              <a:t/>
            </a:r>
            <a:br>
              <a:rPr lang="en-US" sz="5300" b="1" dirty="0"/>
            </a:br>
            <a:endParaRPr lang="en-US" sz="22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13</a:t>
            </a:fld>
            <a:endParaRPr lang="en-US"/>
          </a:p>
        </p:txBody>
      </p:sp>
    </p:spTree>
    <p:extLst>
      <p:ext uri="{BB962C8B-B14F-4D97-AF65-F5344CB8AC3E}">
        <p14:creationId xmlns:p14="http://schemas.microsoft.com/office/powerpoint/2010/main" val="2436773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877"/>
            <a:ext cx="10515600" cy="1325563"/>
          </a:xfrm>
        </p:spPr>
        <p:txBody>
          <a:bodyPr>
            <a:normAutofit/>
          </a:bodyPr>
          <a:lstStyle/>
          <a:p>
            <a:pPr algn="ctr"/>
            <a:r>
              <a:rPr lang="en-US" sz="4800" b="1" dirty="0" smtClean="0"/>
              <a:t>Tentative Format:</a:t>
            </a:r>
            <a:endParaRPr lang="en-US" sz="4800" b="1" dirty="0"/>
          </a:p>
        </p:txBody>
      </p:sp>
      <p:sp>
        <p:nvSpPr>
          <p:cNvPr id="3" name="Content Placeholder 2"/>
          <p:cNvSpPr>
            <a:spLocks noGrp="1"/>
          </p:cNvSpPr>
          <p:nvPr>
            <p:ph idx="1"/>
          </p:nvPr>
        </p:nvSpPr>
        <p:spPr>
          <a:xfrm>
            <a:off x="838200" y="1056640"/>
            <a:ext cx="10515600" cy="5466080"/>
          </a:xfrm>
        </p:spPr>
        <p:txBody>
          <a:bodyPr>
            <a:noAutofit/>
          </a:bodyPr>
          <a:lstStyle/>
          <a:p>
            <a:r>
              <a:rPr lang="en-US" dirty="0"/>
              <a:t>Charge to the SRC</a:t>
            </a:r>
          </a:p>
          <a:p>
            <a:r>
              <a:rPr lang="en-US" dirty="0"/>
              <a:t>Members of the SRC</a:t>
            </a:r>
          </a:p>
          <a:p>
            <a:r>
              <a:rPr lang="en-US" dirty="0"/>
              <a:t>Acknowledgements</a:t>
            </a:r>
          </a:p>
          <a:p>
            <a:r>
              <a:rPr lang="en-US" dirty="0"/>
              <a:t>Timeline</a:t>
            </a:r>
          </a:p>
          <a:p>
            <a:pPr lvl="1"/>
            <a:r>
              <a:rPr lang="en-US" dirty="0"/>
              <a:t>Meetings and Proceedings of </a:t>
            </a:r>
            <a:r>
              <a:rPr lang="en-US" dirty="0" smtClean="0"/>
              <a:t>the </a:t>
            </a:r>
            <a:r>
              <a:rPr lang="en-US" dirty="0"/>
              <a:t>meetings published on website.</a:t>
            </a:r>
          </a:p>
          <a:p>
            <a:pPr lvl="1"/>
            <a:r>
              <a:rPr lang="en-US" dirty="0"/>
              <a:t>SRC </a:t>
            </a:r>
            <a:r>
              <a:rPr lang="en-US" dirty="0" smtClean="0"/>
              <a:t>Tasks</a:t>
            </a:r>
          </a:p>
          <a:p>
            <a:pPr lvl="2"/>
            <a:r>
              <a:rPr lang="en-US" dirty="0"/>
              <a:t>R</a:t>
            </a:r>
            <a:r>
              <a:rPr lang="en-US" dirty="0" smtClean="0"/>
              <a:t>eviewed </a:t>
            </a:r>
            <a:r>
              <a:rPr lang="en-US" dirty="0"/>
              <a:t>research </a:t>
            </a:r>
            <a:r>
              <a:rPr lang="en-US" dirty="0" smtClean="0"/>
              <a:t>protocol</a:t>
            </a:r>
          </a:p>
          <a:p>
            <a:pPr lvl="2"/>
            <a:r>
              <a:rPr lang="en-US" dirty="0"/>
              <a:t>M</a:t>
            </a:r>
            <a:r>
              <a:rPr lang="en-US" dirty="0" smtClean="0"/>
              <a:t>ade recommendations</a:t>
            </a:r>
          </a:p>
          <a:p>
            <a:pPr lvl="2"/>
            <a:r>
              <a:rPr lang="en-US" dirty="0"/>
              <a:t>R</a:t>
            </a:r>
            <a:r>
              <a:rPr lang="en-US" dirty="0" smtClean="0"/>
              <a:t>eviewed </a:t>
            </a:r>
            <a:r>
              <a:rPr lang="en-US" dirty="0"/>
              <a:t>preliminary data </a:t>
            </a:r>
            <a:r>
              <a:rPr lang="en-US" dirty="0" smtClean="0"/>
              <a:t>extraction</a:t>
            </a:r>
          </a:p>
          <a:p>
            <a:pPr lvl="2"/>
            <a:r>
              <a:rPr lang="en-US" dirty="0"/>
              <a:t>C</a:t>
            </a:r>
            <a:r>
              <a:rPr lang="en-US" dirty="0" smtClean="0"/>
              <a:t>ommented </a:t>
            </a:r>
            <a:r>
              <a:rPr lang="en-US" dirty="0"/>
              <a:t>on final report</a:t>
            </a:r>
          </a:p>
          <a:p>
            <a:r>
              <a:rPr lang="en-US" dirty="0"/>
              <a:t>Recommendations</a:t>
            </a:r>
          </a:p>
          <a:p>
            <a:pPr lvl="1"/>
            <a:r>
              <a:rPr lang="en-US" dirty="0" smtClean="0"/>
              <a:t>Overall</a:t>
            </a:r>
            <a:endParaRPr lang="en-US" dirty="0"/>
          </a:p>
          <a:p>
            <a:pPr lvl="1"/>
            <a:r>
              <a:rPr lang="en-US" dirty="0" smtClean="0"/>
              <a:t>Future </a:t>
            </a:r>
            <a:r>
              <a:rPr lang="en-US" dirty="0"/>
              <a:t>Policy and Research Recommendation</a:t>
            </a:r>
          </a:p>
          <a:p>
            <a:endParaRPr lang="en-US" dirty="0"/>
          </a:p>
        </p:txBody>
      </p:sp>
      <p:sp>
        <p:nvSpPr>
          <p:cNvPr id="4" name="Slide Number Placeholder 3"/>
          <p:cNvSpPr>
            <a:spLocks noGrp="1"/>
          </p:cNvSpPr>
          <p:nvPr>
            <p:ph type="sldNum" sz="quarter" idx="12"/>
          </p:nvPr>
        </p:nvSpPr>
        <p:spPr/>
        <p:txBody>
          <a:bodyPr/>
          <a:lstStyle/>
          <a:p>
            <a:fld id="{2432D555-7F8B-4DFE-B2CE-7869C7B83187}" type="slidenum">
              <a:rPr lang="en-US" smtClean="0"/>
              <a:t>14</a:t>
            </a:fld>
            <a:endParaRPr lang="en-US"/>
          </a:p>
        </p:txBody>
      </p:sp>
    </p:spTree>
    <p:extLst>
      <p:ext uri="{BB962C8B-B14F-4D97-AF65-F5344CB8AC3E}">
        <p14:creationId xmlns:p14="http://schemas.microsoft.com/office/powerpoint/2010/main" val="1542754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27204"/>
            <a:ext cx="12192000" cy="4066156"/>
          </a:xfrm>
        </p:spPr>
        <p:txBody>
          <a:bodyPr anchor="ctr">
            <a:normAutofit fontScale="90000"/>
          </a:bodyPr>
          <a:lstStyle/>
          <a:p>
            <a:r>
              <a:rPr lang="en-US" sz="5600" b="1" dirty="0"/>
              <a:t>SRC Plans and Approach</a:t>
            </a:r>
            <a:r>
              <a:rPr lang="en-US" sz="4400" b="1" dirty="0"/>
              <a:t/>
            </a:r>
            <a:br>
              <a:rPr lang="en-US" sz="4400" b="1" dirty="0"/>
            </a:br>
            <a:r>
              <a:rPr lang="en-US" sz="2700" dirty="0">
                <a:latin typeface="+mn-lt"/>
              </a:rPr>
              <a:t/>
            </a:r>
            <a:br>
              <a:rPr lang="en-US" sz="2700" dirty="0">
                <a:latin typeface="+mn-lt"/>
              </a:rPr>
            </a:br>
            <a:r>
              <a:rPr lang="en-US" sz="2700" dirty="0">
                <a:latin typeface="+mn-lt"/>
              </a:rPr>
              <a:t/>
            </a:r>
            <a:br>
              <a:rPr lang="en-US" sz="2700" dirty="0">
                <a:latin typeface="+mn-lt"/>
              </a:rPr>
            </a:br>
            <a:r>
              <a:rPr lang="en-US" sz="2700" dirty="0">
                <a:latin typeface="+mn-lt"/>
              </a:rPr>
              <a:t>Christopher E. Urbina, MD, MPH</a:t>
            </a:r>
            <a:br>
              <a:rPr lang="en-US" sz="2700" dirty="0">
                <a:latin typeface="+mn-lt"/>
              </a:rPr>
            </a:br>
            <a:r>
              <a:rPr lang="en-US" sz="2700" dirty="0">
                <a:latin typeface="+mn-lt"/>
              </a:rPr>
              <a:t>Chair, HB 21-1317 Scientific Review Council</a:t>
            </a:r>
            <a:br>
              <a:rPr lang="en-US" sz="2700" dirty="0">
                <a:latin typeface="+mn-lt"/>
              </a:rPr>
            </a:br>
            <a:r>
              <a:rPr lang="en-US" sz="2700" dirty="0">
                <a:latin typeface="+mn-lt"/>
              </a:rPr>
              <a:t/>
            </a:r>
            <a:br>
              <a:rPr lang="en-US" sz="2700" dirty="0">
                <a:latin typeface="+mn-lt"/>
              </a:rPr>
            </a:br>
            <a:r>
              <a:rPr lang="en-US" sz="2700" dirty="0">
                <a:latin typeface="+mn-lt"/>
              </a:rPr>
              <a:t>Jonathan M. Samet, MD, MS</a:t>
            </a:r>
            <a:br>
              <a:rPr lang="en-US" sz="2700" dirty="0">
                <a:latin typeface="+mn-lt"/>
              </a:rPr>
            </a:br>
            <a:r>
              <a:rPr lang="en-US" sz="2700" dirty="0">
                <a:latin typeface="+mn-lt"/>
              </a:rPr>
              <a:t>Dean, Colorado School of Public Health</a:t>
            </a:r>
            <a:r>
              <a:rPr lang="en-US" sz="2200" b="1" dirty="0"/>
              <a:t/>
            </a:r>
            <a:br>
              <a:rPr lang="en-US" sz="2200" b="1" dirty="0"/>
            </a:br>
            <a:r>
              <a:rPr lang="en-US" sz="5300" b="1" dirty="0"/>
              <a:t/>
            </a:r>
            <a:br>
              <a:rPr lang="en-US" sz="5300" b="1" dirty="0"/>
            </a:br>
            <a:endParaRPr lang="en-US" sz="22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15</a:t>
            </a:fld>
            <a:endParaRPr lang="en-US"/>
          </a:p>
        </p:txBody>
      </p:sp>
      <p:sp>
        <p:nvSpPr>
          <p:cNvPr id="7" name="Title 1"/>
          <p:cNvSpPr txBox="1">
            <a:spLocks/>
          </p:cNvSpPr>
          <p:nvPr/>
        </p:nvSpPr>
        <p:spPr>
          <a:xfrm>
            <a:off x="8610600" y="4289809"/>
            <a:ext cx="3429000" cy="1440431"/>
          </a:xfrm>
          <a:prstGeom prst="rect">
            <a:avLst/>
          </a:prstGeom>
          <a:solidFill>
            <a:schemeClr val="bg2"/>
          </a:solidFill>
          <a:ln w="57150">
            <a:solidFill>
              <a:srgbClr val="FF0000"/>
            </a:solidFill>
          </a:ln>
        </p:spPr>
        <p:txBody>
          <a:bodyPr vert="horz" lIns="91440" tIns="45720" rIns="91440" bIns="45720" rtlCol="0" anchor="ctr">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b="1" dirty="0"/>
              <a:t>Next Meeting: June </a:t>
            </a:r>
            <a:r>
              <a:rPr lang="en-US" sz="5600" b="1" dirty="0" smtClean="0"/>
              <a:t>21</a:t>
            </a:r>
            <a:r>
              <a:rPr lang="en-US" sz="5600" b="1" baseline="30000" dirty="0" smtClean="0"/>
              <a:t>st</a:t>
            </a:r>
            <a:endParaRPr lang="en-US" sz="2200" b="1" dirty="0">
              <a:cs typeface="Calibri Light"/>
            </a:endParaRPr>
          </a:p>
        </p:txBody>
      </p:sp>
    </p:spTree>
    <p:extLst>
      <p:ext uri="{BB962C8B-B14F-4D97-AF65-F5344CB8AC3E}">
        <p14:creationId xmlns:p14="http://schemas.microsoft.com/office/powerpoint/2010/main" val="6052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8553"/>
            <a:ext cx="12192000" cy="5156727"/>
          </a:xfrm>
        </p:spPr>
        <p:txBody>
          <a:bodyPr anchor="ctr">
            <a:normAutofit/>
          </a:bodyPr>
          <a:lstStyle/>
          <a:p>
            <a:r>
              <a:rPr lang="en-US" sz="5000" b="1" dirty="0"/>
              <a:t>Review of HB 1317 Expectations</a:t>
            </a:r>
            <a:r>
              <a:rPr lang="en-US" sz="4400" b="1" dirty="0"/>
              <a:t/>
            </a:r>
            <a:br>
              <a:rPr lang="en-US" sz="4400" b="1" dirty="0"/>
            </a:br>
            <a:r>
              <a:rPr lang="en-US" sz="1200" b="1" dirty="0"/>
              <a:t/>
            </a:r>
            <a:br>
              <a:rPr lang="en-US" sz="1200" b="1" dirty="0"/>
            </a:br>
            <a:r>
              <a:rPr lang="en-US" sz="2700" dirty="0">
                <a:latin typeface="+mn-lt"/>
              </a:rPr>
              <a:t/>
            </a:r>
            <a:br>
              <a:rPr lang="en-US" sz="2700" dirty="0">
                <a:latin typeface="+mn-lt"/>
              </a:rPr>
            </a:br>
            <a:r>
              <a:rPr lang="en-US" sz="2700" dirty="0">
                <a:latin typeface="+mn-lt"/>
              </a:rPr>
              <a:t>Christopher E. Urbina, MD, MPH</a:t>
            </a:r>
            <a:br>
              <a:rPr lang="en-US" sz="2700" dirty="0">
                <a:latin typeface="+mn-lt"/>
              </a:rPr>
            </a:br>
            <a:r>
              <a:rPr lang="en-US" sz="2700" dirty="0">
                <a:latin typeface="+mn-lt"/>
              </a:rPr>
              <a:t>Chair, HB 21-1317 Scientific Review Council</a:t>
            </a:r>
            <a:r>
              <a:rPr lang="en-US" sz="2700" dirty="0"/>
              <a:t/>
            </a:r>
            <a:br>
              <a:rPr lang="en-US" sz="2700" dirty="0"/>
            </a:br>
            <a:endParaRPr lang="en-US" sz="22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16</a:t>
            </a:fld>
            <a:endParaRPr lang="en-US"/>
          </a:p>
        </p:txBody>
      </p:sp>
    </p:spTree>
    <p:extLst>
      <p:ext uri="{BB962C8B-B14F-4D97-AF65-F5344CB8AC3E}">
        <p14:creationId xmlns:p14="http://schemas.microsoft.com/office/powerpoint/2010/main" val="1334980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4218"/>
            <a:ext cx="12192000" cy="3817302"/>
          </a:xfrm>
        </p:spPr>
        <p:txBody>
          <a:bodyPr anchor="ctr">
            <a:normAutofit/>
          </a:bodyPr>
          <a:lstStyle/>
          <a:p>
            <a:r>
              <a:rPr lang="en-US" sz="5000" b="1" dirty="0"/>
              <a:t>Charge to the </a:t>
            </a:r>
            <a:br>
              <a:rPr lang="en-US" sz="5000" b="1" dirty="0"/>
            </a:br>
            <a:r>
              <a:rPr lang="en-US" sz="5000" b="1" dirty="0"/>
              <a:t>Colorado School of Public Health</a:t>
            </a:r>
            <a:endParaRPr lang="en-US" sz="8000" b="1" dirty="0"/>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5DB961E5-8A78-6068-53A6-65438885171C}"/>
              </a:ext>
            </a:extLst>
          </p:cNvPr>
          <p:cNvSpPr>
            <a:spLocks noGrp="1"/>
          </p:cNvSpPr>
          <p:nvPr>
            <p:ph type="sldNum" sz="quarter" idx="12"/>
          </p:nvPr>
        </p:nvSpPr>
        <p:spPr/>
        <p:txBody>
          <a:bodyPr/>
          <a:lstStyle/>
          <a:p>
            <a:fld id="{2432D555-7F8B-4DFE-B2CE-7869C7B83187}" type="slidenum">
              <a:rPr lang="en-US" smtClean="0"/>
              <a:t>17</a:t>
            </a:fld>
            <a:endParaRPr lang="en-US"/>
          </a:p>
        </p:txBody>
      </p:sp>
    </p:spTree>
    <p:extLst>
      <p:ext uri="{BB962C8B-B14F-4D97-AF65-F5344CB8AC3E}">
        <p14:creationId xmlns:p14="http://schemas.microsoft.com/office/powerpoint/2010/main" val="331227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354FDBD-CDA2-41C0-B888-AC78BFD17DCE}"/>
              </a:ext>
            </a:extLst>
          </p:cNvPr>
          <p:cNvSpPr>
            <a:spLocks noGrp="1"/>
          </p:cNvSpPr>
          <p:nvPr>
            <p:ph type="title"/>
          </p:nvPr>
        </p:nvSpPr>
        <p:spPr>
          <a:xfrm>
            <a:off x="838200" y="664918"/>
            <a:ext cx="10515600" cy="1325563"/>
          </a:xfrm>
        </p:spPr>
        <p:txBody>
          <a:bodyPr>
            <a:normAutofit/>
          </a:bodyPr>
          <a:lstStyle/>
          <a:p>
            <a:pPr algn="ctr"/>
            <a:r>
              <a:rPr lang="en-US" b="1">
                <a:ea typeface="+mj-lt"/>
                <a:cs typeface="+mj-lt"/>
              </a:rPr>
              <a:t>Tasks for the Colorado School of Public Health in HB 21-1317</a:t>
            </a:r>
            <a:r>
              <a:rPr lang="en-US">
                <a:ea typeface="+mj-lt"/>
                <a:cs typeface="+mj-lt"/>
              </a:rPr>
              <a:t> </a:t>
            </a:r>
            <a:endParaRPr lang="en-US"/>
          </a:p>
        </p:txBody>
      </p:sp>
      <p:sp>
        <p:nvSpPr>
          <p:cNvPr id="3" name="Content Placeholder 2">
            <a:extLst>
              <a:ext uri="{FF2B5EF4-FFF2-40B4-BE49-F238E27FC236}">
                <a16:creationId xmlns="" xmlns:a16="http://schemas.microsoft.com/office/drawing/2014/main" id="{0945E48C-B11A-441F-B625-2FCFDAE61B2C}"/>
              </a:ext>
            </a:extLst>
          </p:cNvPr>
          <p:cNvSpPr>
            <a:spLocks noGrp="1"/>
          </p:cNvSpPr>
          <p:nvPr>
            <p:ph idx="1"/>
          </p:nvPr>
        </p:nvSpPr>
        <p:spPr>
          <a:xfrm>
            <a:off x="838200" y="2355606"/>
            <a:ext cx="10515600" cy="4000744"/>
          </a:xfrm>
        </p:spPr>
        <p:txBody>
          <a:bodyPr vert="horz" lIns="91440" tIns="45720" rIns="91440" bIns="45720" rtlCol="0" anchor="t">
            <a:normAutofit/>
          </a:bodyPr>
          <a:lstStyle/>
          <a:p>
            <a:r>
              <a:rPr lang="en-US" sz="3600">
                <a:ea typeface="+mn-lt"/>
                <a:cs typeface="+mn-lt"/>
              </a:rPr>
              <a:t>Conduct a systematic review of high-potency THC marijuana</a:t>
            </a:r>
          </a:p>
          <a:p>
            <a:r>
              <a:rPr lang="en-US" sz="3600">
                <a:cs typeface="Arial"/>
              </a:rPr>
              <a:t>Establish a Scientific Review Council</a:t>
            </a:r>
          </a:p>
          <a:p>
            <a:r>
              <a:rPr lang="en-US" sz="3600">
                <a:cs typeface="Arial"/>
              </a:rPr>
              <a:t>Produce a public education campaign </a:t>
            </a:r>
          </a:p>
          <a:p>
            <a:endParaRPr lang="en-US">
              <a:cs typeface="Arial"/>
            </a:endParaRPr>
          </a:p>
        </p:txBody>
      </p:sp>
      <p:sp>
        <p:nvSpPr>
          <p:cNvPr id="2" name="Slide Number Placeholder 1">
            <a:extLst>
              <a:ext uri="{FF2B5EF4-FFF2-40B4-BE49-F238E27FC236}">
                <a16:creationId xmlns="" xmlns:a16="http://schemas.microsoft.com/office/drawing/2014/main" id="{9E4C8A44-11A0-39D8-417C-2B297F88C9DD}"/>
              </a:ext>
            </a:extLst>
          </p:cNvPr>
          <p:cNvSpPr>
            <a:spLocks noGrp="1"/>
          </p:cNvSpPr>
          <p:nvPr>
            <p:ph type="sldNum" sz="quarter" idx="12"/>
          </p:nvPr>
        </p:nvSpPr>
        <p:spPr/>
        <p:txBody>
          <a:bodyPr/>
          <a:lstStyle/>
          <a:p>
            <a:fld id="{2432D555-7F8B-4DFE-B2CE-7869C7B83187}" type="slidenum">
              <a:rPr lang="en-US" smtClean="0"/>
              <a:t>18</a:t>
            </a:fld>
            <a:endParaRPr lang="en-US"/>
          </a:p>
        </p:txBody>
      </p:sp>
    </p:spTree>
    <p:extLst>
      <p:ext uri="{BB962C8B-B14F-4D97-AF65-F5344CB8AC3E}">
        <p14:creationId xmlns:p14="http://schemas.microsoft.com/office/powerpoint/2010/main" val="2976240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8DBB85-B304-49C8-A88F-AAA461CB4A28}"/>
              </a:ext>
            </a:extLst>
          </p:cNvPr>
          <p:cNvSpPr>
            <a:spLocks noGrp="1"/>
          </p:cNvSpPr>
          <p:nvPr>
            <p:ph type="title"/>
          </p:nvPr>
        </p:nvSpPr>
        <p:spPr>
          <a:xfrm>
            <a:off x="-1" y="488995"/>
            <a:ext cx="12192000" cy="1037545"/>
          </a:xfrm>
        </p:spPr>
        <p:txBody>
          <a:bodyPr>
            <a:normAutofit fontScale="90000"/>
          </a:bodyPr>
          <a:lstStyle/>
          <a:p>
            <a:pPr algn="ctr"/>
            <a:r>
              <a:rPr lang="en-US" sz="4900" b="1">
                <a:ea typeface="+mj-lt"/>
                <a:cs typeface="+mj-lt"/>
              </a:rPr>
              <a:t>High-Potency THC Marijuana and </a:t>
            </a:r>
            <a:br>
              <a:rPr lang="en-US" sz="4900" b="1">
                <a:ea typeface="+mj-lt"/>
                <a:cs typeface="+mj-lt"/>
              </a:rPr>
            </a:br>
            <a:r>
              <a:rPr lang="en-US" sz="4900" b="1">
                <a:ea typeface="+mj-lt"/>
                <a:cs typeface="+mj-lt"/>
              </a:rPr>
              <a:t>Marijuana Concentrate Research</a:t>
            </a:r>
          </a:p>
          <a:p>
            <a:pPr algn="ctr"/>
            <a:endParaRPr lang="en-US">
              <a:cs typeface="Arial"/>
            </a:endParaRPr>
          </a:p>
        </p:txBody>
      </p:sp>
      <p:sp>
        <p:nvSpPr>
          <p:cNvPr id="3" name="Content Placeholder 2">
            <a:extLst>
              <a:ext uri="{FF2B5EF4-FFF2-40B4-BE49-F238E27FC236}">
                <a16:creationId xmlns="" xmlns:a16="http://schemas.microsoft.com/office/drawing/2014/main" id="{2EF5465B-2899-4A3A-B25F-EA9D5CEEC9B1}"/>
              </a:ext>
            </a:extLst>
          </p:cNvPr>
          <p:cNvSpPr>
            <a:spLocks noGrp="1"/>
          </p:cNvSpPr>
          <p:nvPr>
            <p:ph idx="1"/>
          </p:nvPr>
        </p:nvSpPr>
        <p:spPr>
          <a:xfrm>
            <a:off x="164123" y="1526540"/>
            <a:ext cx="11863753" cy="5194935"/>
          </a:xfrm>
        </p:spPr>
        <p:txBody>
          <a:bodyPr vert="horz" lIns="91440" tIns="45720" rIns="91440" bIns="45720" rtlCol="0" anchor="t">
            <a:normAutofit/>
          </a:bodyPr>
          <a:lstStyle/>
          <a:p>
            <a:r>
              <a:rPr lang="en-US" sz="3200">
                <a:ea typeface="+mn-lt"/>
                <a:cs typeface="+mn-lt"/>
              </a:rPr>
              <a:t>Conduct a systematic review of high-potency THC marijuana:</a:t>
            </a:r>
          </a:p>
          <a:p>
            <a:pPr lvl="1"/>
            <a:r>
              <a:rPr lang="en-US" sz="3200">
                <a:ea typeface="+mn-lt"/>
                <a:cs typeface="+mn-lt"/>
              </a:rPr>
              <a:t>Systematically curate and synthesize the evidence regarding possible physical and mental health effects </a:t>
            </a:r>
            <a:endParaRPr lang="en-US" sz="2800"/>
          </a:p>
          <a:p>
            <a:pPr lvl="1"/>
            <a:r>
              <a:rPr lang="en-US" sz="3200">
                <a:ea typeface="+mn-lt"/>
                <a:cs typeface="+mn-lt"/>
              </a:rPr>
              <a:t>Identify needed research</a:t>
            </a:r>
          </a:p>
          <a:p>
            <a:pPr lvl="2"/>
            <a:r>
              <a:rPr lang="en-US" sz="2800">
                <a:ea typeface="+mn-lt"/>
                <a:cs typeface="+mn-lt"/>
              </a:rPr>
              <a:t>Report on gaps identified by 1/31/2022 and what needed to address the gaps, including funding and timeline for new studies</a:t>
            </a:r>
          </a:p>
          <a:p>
            <a:r>
              <a:rPr lang="en-US" sz="3200">
                <a:highlight>
                  <a:srgbClr val="FFFF00"/>
                </a:highlight>
                <a:ea typeface="+mn-lt"/>
                <a:cs typeface="+mn-lt"/>
              </a:rPr>
              <a:t>Provide initial report by 7/1/2022</a:t>
            </a:r>
          </a:p>
          <a:p>
            <a:r>
              <a:rPr lang="en-US" sz="3200">
                <a:ea typeface="+mn-lt"/>
                <a:cs typeface="+mn-lt"/>
              </a:rPr>
              <a:t>Potentially conduct additional research</a:t>
            </a:r>
            <a:endParaRPr lang="en-US" sz="3200">
              <a:cs typeface="Arial"/>
            </a:endParaRPr>
          </a:p>
          <a:p>
            <a:r>
              <a:rPr lang="en-US" sz="3200">
                <a:ea typeface="+mn-lt"/>
                <a:cs typeface="+mn-lt"/>
              </a:rPr>
              <a:t>The research must be conducted independently without any predetermined outcomes or undue influence from any party</a:t>
            </a:r>
            <a:endParaRPr lang="en-US" sz="3200">
              <a:cs typeface="Arial"/>
            </a:endParaRPr>
          </a:p>
          <a:p>
            <a:endParaRPr lang="en-US">
              <a:cs typeface="Arial"/>
            </a:endParaRPr>
          </a:p>
        </p:txBody>
      </p:sp>
      <p:sp>
        <p:nvSpPr>
          <p:cNvPr id="4" name="Slide Number Placeholder 3">
            <a:extLst>
              <a:ext uri="{FF2B5EF4-FFF2-40B4-BE49-F238E27FC236}">
                <a16:creationId xmlns="" xmlns:a16="http://schemas.microsoft.com/office/drawing/2014/main" id="{39599A31-00F2-EB49-683B-936A5429602E}"/>
              </a:ext>
            </a:extLst>
          </p:cNvPr>
          <p:cNvSpPr>
            <a:spLocks noGrp="1"/>
          </p:cNvSpPr>
          <p:nvPr>
            <p:ph type="sldNum" sz="quarter" idx="12"/>
          </p:nvPr>
        </p:nvSpPr>
        <p:spPr/>
        <p:txBody>
          <a:bodyPr/>
          <a:lstStyle/>
          <a:p>
            <a:fld id="{2432D555-7F8B-4DFE-B2CE-7869C7B83187}" type="slidenum">
              <a:rPr lang="en-US" smtClean="0"/>
              <a:t>19</a:t>
            </a:fld>
            <a:endParaRPr lang="en-US"/>
          </a:p>
        </p:txBody>
      </p:sp>
    </p:spTree>
    <p:extLst>
      <p:ext uri="{BB962C8B-B14F-4D97-AF65-F5344CB8AC3E}">
        <p14:creationId xmlns:p14="http://schemas.microsoft.com/office/powerpoint/2010/main" val="1109133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609600"/>
            <a:ext cx="11601450" cy="4805680"/>
          </a:xfrm>
        </p:spPr>
        <p:txBody>
          <a:bodyPr>
            <a:normAutofit/>
          </a:bodyPr>
          <a:lstStyle/>
          <a:p>
            <a:r>
              <a:rPr lang="en-US" sz="5000" b="1" dirty="0"/>
              <a:t>Opening Remarks, Introductions and Welcome, Updates on Conflict of Interest</a:t>
            </a:r>
            <a:r>
              <a:rPr lang="en-US" sz="4400" b="1" dirty="0"/>
              <a:t/>
            </a:r>
            <a:br>
              <a:rPr lang="en-US" sz="4400" b="1" dirty="0"/>
            </a:br>
            <a:r>
              <a:rPr lang="en-US" sz="1200" b="1" dirty="0"/>
              <a:t/>
            </a:r>
            <a:br>
              <a:rPr lang="en-US" sz="1200" b="1" dirty="0"/>
            </a:br>
            <a:r>
              <a:rPr lang="en-US" sz="2700" dirty="0">
                <a:latin typeface="+mn-lt"/>
              </a:rPr>
              <a:t/>
            </a:r>
            <a:br>
              <a:rPr lang="en-US" sz="2700" dirty="0">
                <a:latin typeface="+mn-lt"/>
              </a:rPr>
            </a:br>
            <a:r>
              <a:rPr lang="en-US" sz="2400" dirty="0">
                <a:latin typeface="+mn-lt"/>
              </a:rPr>
              <a:t>Christopher E. Urbina, MD, MPH</a:t>
            </a:r>
            <a:br>
              <a:rPr lang="en-US" sz="2400" dirty="0">
                <a:latin typeface="+mn-lt"/>
              </a:rPr>
            </a:br>
            <a:r>
              <a:rPr lang="en-US" sz="2400" dirty="0">
                <a:latin typeface="+mn-lt"/>
              </a:rPr>
              <a:t>Chair, HB 21-1317 Scientific Review Council</a:t>
            </a:r>
            <a:r>
              <a:rPr lang="en-US" sz="2700" dirty="0">
                <a:latin typeface="+mn-lt"/>
              </a:rPr>
              <a:t/>
            </a:r>
            <a:br>
              <a:rPr lang="en-US" sz="2700" dirty="0">
                <a:latin typeface="+mn-lt"/>
              </a:rPr>
            </a:br>
            <a:r>
              <a:rPr lang="en-US" sz="2200" b="1" dirty="0"/>
              <a:t/>
            </a:r>
            <a:br>
              <a:rPr lang="en-US" sz="2200" b="1" dirty="0"/>
            </a:br>
            <a:r>
              <a:rPr lang="en-US" sz="5300" b="1" dirty="0"/>
              <a:t/>
            </a:r>
            <a:br>
              <a:rPr lang="en-US" sz="5300" b="1" dirty="0"/>
            </a:br>
            <a:endParaRPr lang="en-US" sz="22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2</a:t>
            </a:fld>
            <a:endParaRPr lang="en-US"/>
          </a:p>
        </p:txBody>
      </p:sp>
    </p:spTree>
    <p:extLst>
      <p:ext uri="{BB962C8B-B14F-4D97-AF65-F5344CB8AC3E}">
        <p14:creationId xmlns:p14="http://schemas.microsoft.com/office/powerpoint/2010/main" val="3854311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7350"/>
            <a:ext cx="12192000" cy="2884170"/>
          </a:xfrm>
        </p:spPr>
        <p:txBody>
          <a:bodyPr anchor="ctr">
            <a:normAutofit/>
          </a:bodyPr>
          <a:lstStyle/>
          <a:p>
            <a:r>
              <a:rPr lang="en-US" sz="5000" b="1" dirty="0"/>
              <a:t>Systematic Scoping Review</a:t>
            </a:r>
            <a:br>
              <a:rPr lang="en-US" sz="5000" b="1" dirty="0"/>
            </a:br>
            <a:endParaRPr lang="en-US" sz="5000" b="1" dirty="0"/>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lide Number Placeholder 2">
            <a:extLst>
              <a:ext uri="{FF2B5EF4-FFF2-40B4-BE49-F238E27FC236}">
                <a16:creationId xmlns="" xmlns:a16="http://schemas.microsoft.com/office/drawing/2014/main" id="{CBE9B837-441B-AD46-758F-E7F35BF301ED}"/>
              </a:ext>
            </a:extLst>
          </p:cNvPr>
          <p:cNvSpPr>
            <a:spLocks noGrp="1"/>
          </p:cNvSpPr>
          <p:nvPr>
            <p:ph type="sldNum" sz="quarter" idx="12"/>
          </p:nvPr>
        </p:nvSpPr>
        <p:spPr/>
        <p:txBody>
          <a:bodyPr/>
          <a:lstStyle/>
          <a:p>
            <a:fld id="{2432D555-7F8B-4DFE-B2CE-7869C7B83187}" type="slidenum">
              <a:rPr lang="en-US" smtClean="0"/>
              <a:t>20</a:t>
            </a:fld>
            <a:endParaRPr lang="en-US"/>
          </a:p>
        </p:txBody>
      </p:sp>
    </p:spTree>
    <p:extLst>
      <p:ext uri="{BB962C8B-B14F-4D97-AF65-F5344CB8AC3E}">
        <p14:creationId xmlns:p14="http://schemas.microsoft.com/office/powerpoint/2010/main" val="3912803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B1D2F8-D23E-462B-B7BB-DC5AFCADAAC9}"/>
              </a:ext>
            </a:extLst>
          </p:cNvPr>
          <p:cNvSpPr>
            <a:spLocks noGrp="1"/>
          </p:cNvSpPr>
          <p:nvPr>
            <p:ph type="title"/>
          </p:nvPr>
        </p:nvSpPr>
        <p:spPr/>
        <p:txBody>
          <a:bodyPr>
            <a:normAutofit/>
          </a:bodyPr>
          <a:lstStyle/>
          <a:p>
            <a:pPr algn="ctr"/>
            <a:r>
              <a:rPr lang="en-US" b="1" dirty="0"/>
              <a:t>What type of systematic review?</a:t>
            </a:r>
            <a:br>
              <a:rPr lang="en-US" b="1" dirty="0"/>
            </a:br>
            <a:r>
              <a:rPr lang="en-US" b="1" dirty="0"/>
              <a:t>Per House Bill 21-1317</a:t>
            </a:r>
          </a:p>
        </p:txBody>
      </p:sp>
      <p:sp>
        <p:nvSpPr>
          <p:cNvPr id="3" name="Content Placeholder 2">
            <a:extLst>
              <a:ext uri="{FF2B5EF4-FFF2-40B4-BE49-F238E27FC236}">
                <a16:creationId xmlns="" xmlns:a16="http://schemas.microsoft.com/office/drawing/2014/main" id="{BB902396-2B21-498D-AD7B-6786A153BFA3}"/>
              </a:ext>
            </a:extLst>
          </p:cNvPr>
          <p:cNvSpPr>
            <a:spLocks noGrp="1"/>
          </p:cNvSpPr>
          <p:nvPr>
            <p:ph idx="1"/>
          </p:nvPr>
        </p:nvSpPr>
        <p:spPr>
          <a:xfrm>
            <a:off x="867508" y="2204113"/>
            <a:ext cx="10515600" cy="4000744"/>
          </a:xfrm>
        </p:spPr>
        <p:txBody>
          <a:bodyPr>
            <a:normAutofit/>
          </a:bodyPr>
          <a:lstStyle/>
          <a:p>
            <a:r>
              <a:rPr lang="en-US">
                <a:effectLst/>
                <a:latin typeface="Calibri" panose="020F0502020204030204" pitchFamily="34" charset="0"/>
                <a:ea typeface="Calibri" panose="020F0502020204030204" pitchFamily="34" charset="0"/>
                <a:cs typeface="Cordia New" panose="020B0304020202020204" pitchFamily="34" charset="-34"/>
              </a:rPr>
              <a:t>“…all available scientific evidence-based research regarding the possible physical and mental health effects of high-potency THC marijuana and marijuana concentrates regardless of the location of the research.” </a:t>
            </a:r>
          </a:p>
          <a:p>
            <a:r>
              <a:rPr lang="en-US">
                <a:effectLst/>
                <a:latin typeface="Calibri" panose="020F0502020204030204" pitchFamily="34" charset="0"/>
                <a:ea typeface="Calibri" panose="020F0502020204030204" pitchFamily="34" charset="0"/>
                <a:cs typeface="Cordia New" panose="020B0304020202020204" pitchFamily="34" charset="-34"/>
              </a:rPr>
              <a:t>“The research must systematically curate and synthesize existing research, identify evidence gaps, and identify new research that is needed to better understand the health implications of high-potency THC marijuana products and the specific THC potency levels and amounts at which various health concerns arise.”</a:t>
            </a:r>
          </a:p>
        </p:txBody>
      </p:sp>
      <p:sp>
        <p:nvSpPr>
          <p:cNvPr id="4" name="Slide Number Placeholder 3">
            <a:extLst>
              <a:ext uri="{FF2B5EF4-FFF2-40B4-BE49-F238E27FC236}">
                <a16:creationId xmlns="" xmlns:a16="http://schemas.microsoft.com/office/drawing/2014/main" id="{8AF264B6-E6B7-E507-649A-BD5D289E47D3}"/>
              </a:ext>
            </a:extLst>
          </p:cNvPr>
          <p:cNvSpPr>
            <a:spLocks noGrp="1"/>
          </p:cNvSpPr>
          <p:nvPr>
            <p:ph type="sldNum" sz="quarter" idx="12"/>
          </p:nvPr>
        </p:nvSpPr>
        <p:spPr/>
        <p:txBody>
          <a:bodyPr/>
          <a:lstStyle/>
          <a:p>
            <a:fld id="{2432D555-7F8B-4DFE-B2CE-7869C7B83187}" type="slidenum">
              <a:rPr lang="en-US" smtClean="0"/>
              <a:t>21</a:t>
            </a:fld>
            <a:endParaRPr lang="en-US"/>
          </a:p>
        </p:txBody>
      </p:sp>
    </p:spTree>
    <p:extLst>
      <p:ext uri="{BB962C8B-B14F-4D97-AF65-F5344CB8AC3E}">
        <p14:creationId xmlns:p14="http://schemas.microsoft.com/office/powerpoint/2010/main" val="3822631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DB772-1EEB-BF49-9221-5E1234EDB4E3}"/>
              </a:ext>
            </a:extLst>
          </p:cNvPr>
          <p:cNvSpPr>
            <a:spLocks noGrp="1"/>
          </p:cNvSpPr>
          <p:nvPr>
            <p:ph type="title"/>
          </p:nvPr>
        </p:nvSpPr>
        <p:spPr/>
        <p:txBody>
          <a:bodyPr/>
          <a:lstStyle/>
          <a:p>
            <a:pPr algn="ctr"/>
            <a:r>
              <a:rPr lang="en-US" b="1"/>
              <a:t>Research Questions for the Review</a:t>
            </a:r>
          </a:p>
        </p:txBody>
      </p:sp>
      <p:sp>
        <p:nvSpPr>
          <p:cNvPr id="3" name="Content Placeholder 2">
            <a:extLst>
              <a:ext uri="{FF2B5EF4-FFF2-40B4-BE49-F238E27FC236}">
                <a16:creationId xmlns="" xmlns:a16="http://schemas.microsoft.com/office/drawing/2014/main" id="{942923A3-3D8D-4B4E-AB4E-7E55B634B094}"/>
              </a:ext>
            </a:extLst>
          </p:cNvPr>
          <p:cNvSpPr>
            <a:spLocks noGrp="1"/>
          </p:cNvSpPr>
          <p:nvPr>
            <p:ph idx="1"/>
          </p:nvPr>
        </p:nvSpPr>
        <p:spPr/>
        <p:txBody>
          <a:bodyPr vert="horz" lIns="91440" tIns="45720" rIns="91440" bIns="45720" rtlCol="0" anchor="t">
            <a:noAutofit/>
          </a:bodyPr>
          <a:lstStyle/>
          <a:p>
            <a:pPr>
              <a:lnSpc>
                <a:spcPct val="107000"/>
              </a:lnSpc>
              <a:spcBef>
                <a:spcPts val="0"/>
              </a:spcBef>
              <a:spcAft>
                <a:spcPts val="800"/>
              </a:spcAft>
            </a:pPr>
            <a:r>
              <a:rPr lang="en-US" sz="3200">
                <a:effectLst/>
                <a:latin typeface="Calibri" panose="020F0502020204030204" pitchFamily="34" charset="0"/>
                <a:ea typeface="Calibri" panose="020F0502020204030204" pitchFamily="34" charset="0"/>
                <a:cs typeface="Cordia New" panose="020B0304020202020204" pitchFamily="34" charset="-34"/>
              </a:rPr>
              <a:t>Identify and describe studies that explore the relationship of high-potency cannabis products with </a:t>
            </a:r>
            <a:r>
              <a:rPr lang="en-US" sz="3200" b="1" u="sng">
                <a:solidFill>
                  <a:srgbClr val="0070C0"/>
                </a:solidFill>
                <a:effectLst/>
                <a:latin typeface="Calibri" panose="020F0502020204030204" pitchFamily="34" charset="0"/>
                <a:ea typeface="Calibri" panose="020F0502020204030204" pitchFamily="34" charset="0"/>
                <a:cs typeface="Cordia New" panose="020B0304020202020204" pitchFamily="34" charset="-34"/>
              </a:rPr>
              <a:t>beneficial </a:t>
            </a:r>
            <a:r>
              <a:rPr lang="en-US" sz="3200" u="sng">
                <a:effectLst/>
                <a:latin typeface="Calibri" panose="020F0502020204030204" pitchFamily="34" charset="0"/>
                <a:ea typeface="Calibri" panose="020F0502020204030204" pitchFamily="34" charset="0"/>
                <a:cs typeface="Cordia New" panose="020B0304020202020204" pitchFamily="34" charset="-34"/>
              </a:rPr>
              <a:t>and </a:t>
            </a:r>
            <a:r>
              <a:rPr lang="en-US" sz="3200" b="1" u="sng">
                <a:solidFill>
                  <a:srgbClr val="0070C0"/>
                </a:solidFill>
                <a:effectLst/>
                <a:latin typeface="Calibri" panose="020F0502020204030204" pitchFamily="34" charset="0"/>
                <a:ea typeface="Calibri" panose="020F0502020204030204" pitchFamily="34" charset="0"/>
                <a:cs typeface="Cordia New" panose="020B0304020202020204" pitchFamily="34" charset="-34"/>
              </a:rPr>
              <a:t>adverse</a:t>
            </a:r>
            <a:r>
              <a:rPr lang="en-US" sz="3200" u="sng">
                <a:effectLst/>
                <a:latin typeface="Calibri" panose="020F0502020204030204" pitchFamily="34" charset="0"/>
                <a:ea typeface="Calibri" panose="020F0502020204030204" pitchFamily="34" charset="0"/>
                <a:cs typeface="Cordia New" panose="020B0304020202020204" pitchFamily="34" charset="-34"/>
              </a:rPr>
              <a:t> health outcomes</a:t>
            </a:r>
            <a:endParaRPr lang="en-US"/>
          </a:p>
          <a:p>
            <a:r>
              <a:rPr lang="en-US" sz="3200">
                <a:effectLst/>
                <a:latin typeface="Calibri" panose="020F0502020204030204" pitchFamily="34" charset="0"/>
                <a:ea typeface="Calibri" panose="020F0502020204030204" pitchFamily="34" charset="0"/>
                <a:cs typeface="Cordia New" panose="020B0304020202020204" pitchFamily="34" charset="-34"/>
              </a:rPr>
              <a:t>Identify and describe studies that report adverse effects of exposure to high-potency products (with no comparison group)</a:t>
            </a:r>
            <a:endParaRPr lang="en-US" sz="3200"/>
          </a:p>
        </p:txBody>
      </p:sp>
      <p:sp>
        <p:nvSpPr>
          <p:cNvPr id="4" name="Slide Number Placeholder 3">
            <a:extLst>
              <a:ext uri="{FF2B5EF4-FFF2-40B4-BE49-F238E27FC236}">
                <a16:creationId xmlns="" xmlns:a16="http://schemas.microsoft.com/office/drawing/2014/main" id="{14D8D9BB-0736-A3D3-BDD1-429684F06BC0}"/>
              </a:ext>
            </a:extLst>
          </p:cNvPr>
          <p:cNvSpPr>
            <a:spLocks noGrp="1"/>
          </p:cNvSpPr>
          <p:nvPr>
            <p:ph type="sldNum" sz="quarter" idx="12"/>
          </p:nvPr>
        </p:nvSpPr>
        <p:spPr/>
        <p:txBody>
          <a:bodyPr/>
          <a:lstStyle/>
          <a:p>
            <a:fld id="{2432D555-7F8B-4DFE-B2CE-7869C7B83187}" type="slidenum">
              <a:rPr lang="en-US" smtClean="0"/>
              <a:t>22</a:t>
            </a:fld>
            <a:endParaRPr lang="en-US"/>
          </a:p>
        </p:txBody>
      </p:sp>
    </p:spTree>
    <p:extLst>
      <p:ext uri="{BB962C8B-B14F-4D97-AF65-F5344CB8AC3E}">
        <p14:creationId xmlns:p14="http://schemas.microsoft.com/office/powerpoint/2010/main" val="2599099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 y="1"/>
            <a:ext cx="12263120" cy="1005840"/>
          </a:xfrm>
        </p:spPr>
        <p:txBody>
          <a:bodyPr>
            <a:normAutofit/>
          </a:bodyPr>
          <a:lstStyle/>
          <a:p>
            <a:pPr algn="ctr"/>
            <a:r>
              <a:rPr lang="en-US" sz="4000" b="1" dirty="0"/>
              <a:t>Cannabis Research &amp; Policy Project Team Members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0334004"/>
              </p:ext>
            </p:extLst>
          </p:nvPr>
        </p:nvGraphicFramePr>
        <p:xfrm>
          <a:off x="924560" y="894945"/>
          <a:ext cx="10429240" cy="5830503"/>
        </p:xfrm>
        <a:graphic>
          <a:graphicData uri="http://schemas.openxmlformats.org/drawingml/2006/table">
            <a:tbl>
              <a:tblPr>
                <a:tableStyleId>{EB344D84-9AFB-497E-A393-DC336BA19D2E}</a:tableStyleId>
              </a:tblPr>
              <a:tblGrid>
                <a:gridCol w="5214620">
                  <a:extLst>
                    <a:ext uri="{9D8B030D-6E8A-4147-A177-3AD203B41FA5}">
                      <a16:colId xmlns="" xmlns:a16="http://schemas.microsoft.com/office/drawing/2014/main" val="1153983774"/>
                    </a:ext>
                  </a:extLst>
                </a:gridCol>
                <a:gridCol w="5214620">
                  <a:extLst>
                    <a:ext uri="{9D8B030D-6E8A-4147-A177-3AD203B41FA5}">
                      <a16:colId xmlns="" xmlns:a16="http://schemas.microsoft.com/office/drawing/2014/main" val="127998076"/>
                    </a:ext>
                  </a:extLst>
                </a:gridCol>
              </a:tblGrid>
              <a:tr h="453231">
                <a:tc>
                  <a:txBody>
                    <a:bodyPr/>
                    <a:lstStyle/>
                    <a:p>
                      <a:pPr algn="l" rtl="0" fontAlgn="base"/>
                      <a:r>
                        <a:rPr lang="en-US" sz="2400" b="1">
                          <a:effectLst/>
                        </a:rPr>
                        <a:t>Member </a:t>
                      </a:r>
                      <a:endParaRPr lang="en-US" sz="3600" b="1" i="0">
                        <a:effectLst/>
                      </a:endParaRPr>
                    </a:p>
                  </a:txBody>
                  <a:tcPr>
                    <a:lnB w="12700" cap="flat" cmpd="sng" algn="ctr">
                      <a:solidFill>
                        <a:schemeClr val="tx1"/>
                      </a:solidFill>
                      <a:prstDash val="solid"/>
                      <a:round/>
                      <a:headEnd type="none" w="med" len="med"/>
                      <a:tailEnd type="none" w="med" len="med"/>
                    </a:lnB>
                  </a:tcPr>
                </a:tc>
                <a:tc>
                  <a:txBody>
                    <a:bodyPr/>
                    <a:lstStyle/>
                    <a:p>
                      <a:pPr algn="l" rtl="0" fontAlgn="base"/>
                      <a:r>
                        <a:rPr lang="en-US" sz="2400" b="1">
                          <a:effectLst/>
                        </a:rPr>
                        <a:t>Sub-Team </a:t>
                      </a:r>
                      <a:endParaRPr lang="en-US" sz="3600" b="1" i="0">
                        <a:effectLst/>
                      </a:endParaRP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349461"/>
                  </a:ext>
                </a:extLst>
              </a:tr>
              <a:tr h="413331">
                <a:tc>
                  <a:txBody>
                    <a:bodyPr/>
                    <a:lstStyle/>
                    <a:p>
                      <a:pPr algn="l" rtl="0" fontAlgn="base"/>
                      <a:r>
                        <a:rPr lang="en-US" sz="2000">
                          <a:effectLst/>
                        </a:rPr>
                        <a:t>Lisa Bero, PhD </a:t>
                      </a:r>
                      <a:endParaRPr lang="en-US" sz="3200" b="0" i="0">
                        <a:effectLst/>
                      </a:endParaRPr>
                    </a:p>
                  </a:txBody>
                  <a:tcPr>
                    <a:lnT w="12700" cap="flat" cmpd="sng" algn="ctr">
                      <a:solidFill>
                        <a:schemeClr val="tx1"/>
                      </a:solidFill>
                      <a:prstDash val="solid"/>
                      <a:round/>
                      <a:headEnd type="none" w="med" len="med"/>
                      <a:tailEnd type="none" w="med" len="med"/>
                    </a:lnT>
                  </a:tcPr>
                </a:tc>
                <a:tc>
                  <a:txBody>
                    <a:bodyPr/>
                    <a:lstStyle/>
                    <a:p>
                      <a:pPr algn="l" rtl="0" fontAlgn="base"/>
                      <a:r>
                        <a:rPr lang="en-US" sz="2000">
                          <a:effectLst/>
                        </a:rPr>
                        <a:t>Systematic Review  </a:t>
                      </a:r>
                      <a:endParaRPr lang="en-US" sz="3200" b="0" i="0">
                        <a:effectLst/>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208579459"/>
                  </a:ext>
                </a:extLst>
              </a:tr>
              <a:tr h="413331">
                <a:tc>
                  <a:txBody>
                    <a:bodyPr/>
                    <a:lstStyle/>
                    <a:p>
                      <a:pPr algn="l" rtl="0" fontAlgn="base"/>
                      <a:r>
                        <a:rPr lang="en-US" sz="2000">
                          <a:effectLst/>
                        </a:rPr>
                        <a:t>Ashley Brooks-Russell, PhD, MPH </a:t>
                      </a:r>
                      <a:endParaRPr lang="en-US" sz="3200" b="0" i="0">
                        <a:effectLst/>
                      </a:endParaRPr>
                    </a:p>
                  </a:txBody>
                  <a:tcPr/>
                </a:tc>
                <a:tc>
                  <a:txBody>
                    <a:bodyPr/>
                    <a:lstStyle/>
                    <a:p>
                      <a:pPr algn="l" rtl="0" fontAlgn="base"/>
                      <a:r>
                        <a:rPr lang="en-US" sz="2000">
                          <a:effectLst/>
                        </a:rPr>
                        <a:t>Subject Area Expertise  </a:t>
                      </a:r>
                      <a:endParaRPr lang="en-US" sz="3200" b="0" i="0">
                        <a:effectLst/>
                      </a:endParaRPr>
                    </a:p>
                  </a:txBody>
                  <a:tcPr/>
                </a:tc>
                <a:extLst>
                  <a:ext uri="{0D108BD9-81ED-4DB2-BD59-A6C34878D82A}">
                    <a16:rowId xmlns="" xmlns:a16="http://schemas.microsoft.com/office/drawing/2014/main" val="881645755"/>
                  </a:ext>
                </a:extLst>
              </a:tr>
              <a:tr h="413331">
                <a:tc>
                  <a:txBody>
                    <a:bodyPr/>
                    <a:lstStyle/>
                    <a:p>
                      <a:pPr algn="l" rtl="0" fontAlgn="base"/>
                      <a:r>
                        <a:rPr lang="en-US" sz="2000">
                          <a:effectLst/>
                        </a:rPr>
                        <a:t>Meghan Buran, MPH </a:t>
                      </a:r>
                      <a:endParaRPr lang="en-US" sz="3200" b="0" i="0">
                        <a:effectLst/>
                      </a:endParaRPr>
                    </a:p>
                  </a:txBody>
                  <a:tcPr/>
                </a:tc>
                <a:tc>
                  <a:txBody>
                    <a:bodyPr/>
                    <a:lstStyle/>
                    <a:p>
                      <a:pPr algn="l" rtl="0" fontAlgn="base"/>
                      <a:r>
                        <a:rPr lang="en-US" sz="2000">
                          <a:effectLst/>
                        </a:rPr>
                        <a:t>Administration </a:t>
                      </a:r>
                      <a:endParaRPr lang="en-US" sz="3200" b="0" i="0">
                        <a:effectLst/>
                      </a:endParaRPr>
                    </a:p>
                  </a:txBody>
                  <a:tcPr/>
                </a:tc>
                <a:extLst>
                  <a:ext uri="{0D108BD9-81ED-4DB2-BD59-A6C34878D82A}">
                    <a16:rowId xmlns="" xmlns:a16="http://schemas.microsoft.com/office/drawing/2014/main" val="1484813989"/>
                  </a:ext>
                </a:extLst>
              </a:tr>
              <a:tr h="413331">
                <a:tc>
                  <a:txBody>
                    <a:bodyPr/>
                    <a:lstStyle/>
                    <a:p>
                      <a:pPr algn="l" rtl="0" fontAlgn="base"/>
                      <a:r>
                        <a:rPr lang="en-US" sz="2000" dirty="0">
                          <a:effectLst/>
                        </a:rPr>
                        <a:t>Neeloo Soleimanpour, MPH</a:t>
                      </a:r>
                      <a:endParaRPr lang="en-US" sz="3200" b="0" i="0" dirty="0">
                        <a:effectLst/>
                      </a:endParaRPr>
                    </a:p>
                  </a:txBody>
                  <a:tcPr/>
                </a:tc>
                <a:tc>
                  <a:txBody>
                    <a:bodyPr/>
                    <a:lstStyle/>
                    <a:p>
                      <a:pPr algn="l" rtl="0" fontAlgn="base"/>
                      <a:r>
                        <a:rPr lang="en-US" sz="2000">
                          <a:effectLst/>
                        </a:rPr>
                        <a:t>Administration</a:t>
                      </a:r>
                      <a:endParaRPr lang="en-US" sz="3200" b="0" i="0">
                        <a:effectLst/>
                      </a:endParaRPr>
                    </a:p>
                  </a:txBody>
                  <a:tcPr/>
                </a:tc>
                <a:extLst>
                  <a:ext uri="{0D108BD9-81ED-4DB2-BD59-A6C34878D82A}">
                    <a16:rowId xmlns="" xmlns:a16="http://schemas.microsoft.com/office/drawing/2014/main" val="1793594983"/>
                  </a:ext>
                </a:extLst>
              </a:tr>
              <a:tr h="413331">
                <a:tc>
                  <a:txBody>
                    <a:bodyPr/>
                    <a:lstStyle/>
                    <a:p>
                      <a:pPr algn="l" rtl="0" fontAlgn="base"/>
                      <a:r>
                        <a:rPr lang="en-US" sz="2000">
                          <a:effectLst/>
                        </a:rPr>
                        <a:t>Rosa Lawrence, BA </a:t>
                      </a:r>
                      <a:endParaRPr lang="en-US" sz="3200" b="0" i="0">
                        <a:effectLst/>
                      </a:endParaRPr>
                    </a:p>
                  </a:txBody>
                  <a:tcPr/>
                </a:tc>
                <a:tc>
                  <a:txBody>
                    <a:bodyPr/>
                    <a:lstStyle/>
                    <a:p>
                      <a:pPr algn="l" rtl="0" fontAlgn="base"/>
                      <a:r>
                        <a:rPr lang="en-US" sz="2000">
                          <a:effectLst/>
                        </a:rPr>
                        <a:t>Systematic Review  </a:t>
                      </a:r>
                      <a:endParaRPr lang="en-US" sz="3200" b="0" i="0">
                        <a:effectLst/>
                      </a:endParaRPr>
                    </a:p>
                  </a:txBody>
                  <a:tcPr/>
                </a:tc>
                <a:extLst>
                  <a:ext uri="{0D108BD9-81ED-4DB2-BD59-A6C34878D82A}">
                    <a16:rowId xmlns="" xmlns:a16="http://schemas.microsoft.com/office/drawing/2014/main" val="2417063084"/>
                  </a:ext>
                </a:extLst>
              </a:tr>
              <a:tr h="413331">
                <a:tc>
                  <a:txBody>
                    <a:bodyPr/>
                    <a:lstStyle/>
                    <a:p>
                      <a:pPr algn="l" rtl="0" fontAlgn="base"/>
                      <a:r>
                        <a:rPr lang="en-US" sz="2000">
                          <a:effectLst/>
                        </a:rPr>
                        <a:t>Louis Leslie, BA </a:t>
                      </a:r>
                      <a:endParaRPr lang="en-US" sz="3200" b="0" i="0">
                        <a:effectLst/>
                      </a:endParaRPr>
                    </a:p>
                  </a:txBody>
                  <a:tcPr/>
                </a:tc>
                <a:tc>
                  <a:txBody>
                    <a:bodyPr/>
                    <a:lstStyle/>
                    <a:p>
                      <a:pPr algn="l" rtl="0" fontAlgn="base"/>
                      <a:r>
                        <a:rPr lang="en-US" sz="2000">
                          <a:effectLst/>
                        </a:rPr>
                        <a:t>Systematic Review </a:t>
                      </a:r>
                      <a:endParaRPr lang="en-US" sz="3200" b="0" i="0">
                        <a:effectLst/>
                      </a:endParaRPr>
                    </a:p>
                  </a:txBody>
                  <a:tcPr/>
                </a:tc>
                <a:extLst>
                  <a:ext uri="{0D108BD9-81ED-4DB2-BD59-A6C34878D82A}">
                    <a16:rowId xmlns="" xmlns:a16="http://schemas.microsoft.com/office/drawing/2014/main" val="817780448"/>
                  </a:ext>
                </a:extLst>
              </a:tr>
              <a:tr h="413331">
                <a:tc>
                  <a:txBody>
                    <a:bodyPr/>
                    <a:lstStyle/>
                    <a:p>
                      <a:pPr algn="l" rtl="0" fontAlgn="base"/>
                      <a:r>
                        <a:rPr lang="nn-NO" sz="2000">
                          <a:effectLst/>
                        </a:rPr>
                        <a:t>Tianjing Li, MD, PhD, MHS </a:t>
                      </a:r>
                      <a:endParaRPr lang="nn-NO" sz="3200" b="0" i="0">
                        <a:effectLst/>
                      </a:endParaRPr>
                    </a:p>
                  </a:txBody>
                  <a:tcPr/>
                </a:tc>
                <a:tc>
                  <a:txBody>
                    <a:bodyPr/>
                    <a:lstStyle/>
                    <a:p>
                      <a:pPr algn="l" rtl="0" fontAlgn="base"/>
                      <a:r>
                        <a:rPr lang="en-US" sz="2000">
                          <a:effectLst/>
                        </a:rPr>
                        <a:t>Systematic Review </a:t>
                      </a:r>
                      <a:endParaRPr lang="en-US" sz="3200" b="0" i="0">
                        <a:effectLst/>
                      </a:endParaRPr>
                    </a:p>
                  </a:txBody>
                  <a:tcPr/>
                </a:tc>
                <a:extLst>
                  <a:ext uri="{0D108BD9-81ED-4DB2-BD59-A6C34878D82A}">
                    <a16:rowId xmlns="" xmlns:a16="http://schemas.microsoft.com/office/drawing/2014/main" val="3115172327"/>
                  </a:ext>
                </a:extLst>
              </a:tr>
              <a:tr h="413331">
                <a:tc>
                  <a:txBody>
                    <a:bodyPr/>
                    <a:lstStyle/>
                    <a:p>
                      <a:pPr algn="l" rtl="0" fontAlgn="base"/>
                      <a:r>
                        <a:rPr lang="en-US" sz="2000">
                          <a:effectLst/>
                        </a:rPr>
                        <a:t>Christi Piper, MLIS </a:t>
                      </a:r>
                      <a:endParaRPr lang="en-US" sz="3200" b="0" i="0">
                        <a:effectLst/>
                      </a:endParaRPr>
                    </a:p>
                  </a:txBody>
                  <a:tcPr/>
                </a:tc>
                <a:tc>
                  <a:txBody>
                    <a:bodyPr/>
                    <a:lstStyle/>
                    <a:p>
                      <a:pPr algn="l" rtl="0" fontAlgn="base"/>
                      <a:r>
                        <a:rPr lang="en-US" sz="2000">
                          <a:effectLst/>
                        </a:rPr>
                        <a:t>Systematic Review </a:t>
                      </a:r>
                      <a:endParaRPr lang="en-US" sz="3200" b="0" i="0">
                        <a:effectLst/>
                      </a:endParaRPr>
                    </a:p>
                  </a:txBody>
                  <a:tcPr/>
                </a:tc>
                <a:extLst>
                  <a:ext uri="{0D108BD9-81ED-4DB2-BD59-A6C34878D82A}">
                    <a16:rowId xmlns="" xmlns:a16="http://schemas.microsoft.com/office/drawing/2014/main" val="3342190786"/>
                  </a:ext>
                </a:extLst>
              </a:tr>
              <a:tr h="413331">
                <a:tc>
                  <a:txBody>
                    <a:bodyPr/>
                    <a:lstStyle/>
                    <a:p>
                      <a:pPr algn="l" rtl="0" fontAlgn="base"/>
                      <a:r>
                        <a:rPr lang="en-US" sz="2000">
                          <a:effectLst/>
                        </a:rPr>
                        <a:t>Thanitsara Rittiphairoj, MD, MPH </a:t>
                      </a:r>
                      <a:endParaRPr lang="en-US" sz="3200" b="0" i="0">
                        <a:effectLst/>
                      </a:endParaRPr>
                    </a:p>
                  </a:txBody>
                  <a:tcPr/>
                </a:tc>
                <a:tc>
                  <a:txBody>
                    <a:bodyPr/>
                    <a:lstStyle/>
                    <a:p>
                      <a:pPr algn="l" rtl="0" fontAlgn="base"/>
                      <a:r>
                        <a:rPr lang="en-US" sz="2000">
                          <a:effectLst/>
                        </a:rPr>
                        <a:t>Systematic Review </a:t>
                      </a:r>
                      <a:endParaRPr lang="en-US" sz="3200" b="0" i="0">
                        <a:effectLst/>
                      </a:endParaRPr>
                    </a:p>
                  </a:txBody>
                  <a:tcPr/>
                </a:tc>
                <a:extLst>
                  <a:ext uri="{0D108BD9-81ED-4DB2-BD59-A6C34878D82A}">
                    <a16:rowId xmlns="" xmlns:a16="http://schemas.microsoft.com/office/drawing/2014/main" val="407788881"/>
                  </a:ext>
                </a:extLst>
              </a:tr>
              <a:tr h="413331">
                <a:tc>
                  <a:txBody>
                    <a:bodyPr/>
                    <a:lstStyle/>
                    <a:p>
                      <a:pPr algn="l" rtl="0" fontAlgn="base"/>
                      <a:r>
                        <a:rPr lang="en-US" sz="2000" kern="1200">
                          <a:solidFill>
                            <a:schemeClr val="dk1"/>
                          </a:solidFill>
                          <a:effectLst/>
                          <a:latin typeface="+mn-lt"/>
                          <a:ea typeface="+mn-ea"/>
                          <a:cs typeface="+mn-cs"/>
                        </a:rPr>
                        <a:t>Jean-Pierre Oberste, BA</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000" kern="1200">
                          <a:solidFill>
                            <a:schemeClr val="dk1"/>
                          </a:solidFill>
                          <a:effectLst/>
                          <a:latin typeface="+mn-lt"/>
                          <a:ea typeface="+mn-ea"/>
                          <a:cs typeface="+mn-cs"/>
                        </a:rPr>
                        <a:t>Systematic Review </a:t>
                      </a:r>
                    </a:p>
                  </a:txBody>
                  <a:tcPr/>
                </a:tc>
                <a:extLst>
                  <a:ext uri="{0D108BD9-81ED-4DB2-BD59-A6C34878D82A}">
                    <a16:rowId xmlns="" xmlns:a16="http://schemas.microsoft.com/office/drawing/2014/main" val="248045292"/>
                  </a:ext>
                </a:extLst>
              </a:tr>
              <a:tr h="413331">
                <a:tc>
                  <a:txBody>
                    <a:bodyPr/>
                    <a:lstStyle/>
                    <a:p>
                      <a:pPr algn="l" rtl="0" fontAlgn="base"/>
                      <a:r>
                        <a:rPr lang="en-US" sz="2000" dirty="0">
                          <a:effectLst/>
                        </a:rPr>
                        <a:t>Jonathan Samet, MD, MS </a:t>
                      </a:r>
                      <a:endParaRPr lang="en-US" sz="3200" b="0" i="0" dirty="0">
                        <a:effectLst/>
                      </a:endParaRPr>
                    </a:p>
                  </a:txBody>
                  <a:tcPr/>
                </a:tc>
                <a:tc>
                  <a:txBody>
                    <a:bodyPr/>
                    <a:lstStyle/>
                    <a:p>
                      <a:pPr algn="l" rtl="0" fontAlgn="base"/>
                      <a:r>
                        <a:rPr lang="en-US" sz="2000">
                          <a:effectLst/>
                        </a:rPr>
                        <a:t>Administration </a:t>
                      </a:r>
                      <a:endParaRPr lang="en-US" sz="3200" b="0" i="0">
                        <a:effectLst/>
                      </a:endParaRPr>
                    </a:p>
                  </a:txBody>
                  <a:tcPr/>
                </a:tc>
                <a:extLst>
                  <a:ext uri="{0D108BD9-81ED-4DB2-BD59-A6C34878D82A}">
                    <a16:rowId xmlns="" xmlns:a16="http://schemas.microsoft.com/office/drawing/2014/main" val="3806120935"/>
                  </a:ext>
                </a:extLst>
              </a:tr>
              <a:tr h="413331">
                <a:tc>
                  <a:txBody>
                    <a:bodyPr/>
                    <a:lstStyle/>
                    <a:p>
                      <a:pPr algn="l" rtl="0" fontAlgn="base"/>
                      <a:r>
                        <a:rPr lang="en-US" sz="2000">
                          <a:effectLst/>
                        </a:rPr>
                        <a:t>Greg Tung, PhD, MPH </a:t>
                      </a:r>
                      <a:endParaRPr lang="en-US" sz="3200" b="0" i="0">
                        <a:effectLst/>
                      </a:endParaRPr>
                    </a:p>
                  </a:txBody>
                  <a:tcPr/>
                </a:tc>
                <a:tc>
                  <a:txBody>
                    <a:bodyPr/>
                    <a:lstStyle/>
                    <a:p>
                      <a:pPr algn="l" rtl="0" fontAlgn="base"/>
                      <a:r>
                        <a:rPr lang="en-US" sz="2000">
                          <a:effectLst/>
                        </a:rPr>
                        <a:t>Administration, Subject Area Expertise </a:t>
                      </a:r>
                      <a:endParaRPr lang="en-US" sz="3200" b="0" i="0">
                        <a:effectLst/>
                      </a:endParaRPr>
                    </a:p>
                  </a:txBody>
                  <a:tcPr/>
                </a:tc>
                <a:extLst>
                  <a:ext uri="{0D108BD9-81ED-4DB2-BD59-A6C34878D82A}">
                    <a16:rowId xmlns="" xmlns:a16="http://schemas.microsoft.com/office/drawing/2014/main" val="2049274562"/>
                  </a:ext>
                </a:extLst>
              </a:tr>
              <a:tr h="413331">
                <a:tc>
                  <a:txBody>
                    <a:bodyPr/>
                    <a:lstStyle/>
                    <a:p>
                      <a:pPr algn="l" rtl="0" fontAlgn="base"/>
                      <a:r>
                        <a:rPr lang="en-US" sz="2000">
                          <a:effectLst/>
                        </a:rPr>
                        <a:t>Sam Wang, MD </a:t>
                      </a:r>
                      <a:endParaRPr lang="en-US" sz="3200" b="0" i="0">
                        <a:effectLst/>
                      </a:endParaRPr>
                    </a:p>
                  </a:txBody>
                  <a:tcPr/>
                </a:tc>
                <a:tc>
                  <a:txBody>
                    <a:bodyPr/>
                    <a:lstStyle/>
                    <a:p>
                      <a:pPr algn="l" rtl="0" fontAlgn="base"/>
                      <a:r>
                        <a:rPr lang="en-US" sz="2000" dirty="0">
                          <a:effectLst/>
                        </a:rPr>
                        <a:t>Subject Area Expertise  </a:t>
                      </a:r>
                      <a:endParaRPr lang="en-US" sz="3200" b="0" i="0" dirty="0">
                        <a:effectLst/>
                      </a:endParaRPr>
                    </a:p>
                  </a:txBody>
                  <a:tcPr/>
                </a:tc>
                <a:extLst>
                  <a:ext uri="{0D108BD9-81ED-4DB2-BD59-A6C34878D82A}">
                    <a16:rowId xmlns="" xmlns:a16="http://schemas.microsoft.com/office/drawing/2014/main" val="558074373"/>
                  </a:ext>
                </a:extLst>
              </a:tr>
            </a:tbl>
          </a:graphicData>
        </a:graphic>
      </p:graphicFrame>
      <p:sp>
        <p:nvSpPr>
          <p:cNvPr id="3" name="Slide Number Placeholder 2">
            <a:extLst>
              <a:ext uri="{FF2B5EF4-FFF2-40B4-BE49-F238E27FC236}">
                <a16:creationId xmlns="" xmlns:a16="http://schemas.microsoft.com/office/drawing/2014/main" id="{EE562BDB-B017-05E2-3F46-BB4F15229C9A}"/>
              </a:ext>
            </a:extLst>
          </p:cNvPr>
          <p:cNvSpPr>
            <a:spLocks noGrp="1"/>
          </p:cNvSpPr>
          <p:nvPr>
            <p:ph type="sldNum" sz="quarter" idx="12"/>
          </p:nvPr>
        </p:nvSpPr>
        <p:spPr/>
        <p:txBody>
          <a:bodyPr/>
          <a:lstStyle/>
          <a:p>
            <a:fld id="{2432D555-7F8B-4DFE-B2CE-7869C7B83187}" type="slidenum">
              <a:rPr lang="en-US" smtClean="0"/>
              <a:t>3</a:t>
            </a:fld>
            <a:endParaRPr lang="en-US"/>
          </a:p>
        </p:txBody>
      </p:sp>
    </p:spTree>
    <p:extLst>
      <p:ext uri="{BB962C8B-B14F-4D97-AF65-F5344CB8AC3E}">
        <p14:creationId xmlns:p14="http://schemas.microsoft.com/office/powerpoint/2010/main" val="717052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9439"/>
          </a:xfrm>
        </p:spPr>
        <p:txBody>
          <a:bodyPr>
            <a:normAutofit fontScale="90000"/>
          </a:bodyPr>
          <a:lstStyle/>
          <a:p>
            <a:pPr algn="ctr"/>
            <a:r>
              <a:rPr lang="en-US" b="1"/>
              <a:t>Scientific Review Council Members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2361220"/>
              </p:ext>
            </p:extLst>
          </p:nvPr>
        </p:nvGraphicFramePr>
        <p:xfrm>
          <a:off x="381000" y="662995"/>
          <a:ext cx="11430000" cy="5886364"/>
        </p:xfrm>
        <a:graphic>
          <a:graphicData uri="http://schemas.openxmlformats.org/drawingml/2006/table">
            <a:tbl>
              <a:tblPr>
                <a:tableStyleId>{9D7B26C5-4107-4FEC-AEDC-1716B250A1EF}</a:tableStyleId>
              </a:tblPr>
              <a:tblGrid>
                <a:gridCol w="3041857">
                  <a:extLst>
                    <a:ext uri="{9D8B030D-6E8A-4147-A177-3AD203B41FA5}">
                      <a16:colId xmlns="" xmlns:a16="http://schemas.microsoft.com/office/drawing/2014/main" val="374928046"/>
                    </a:ext>
                  </a:extLst>
                </a:gridCol>
                <a:gridCol w="4793226">
                  <a:extLst>
                    <a:ext uri="{9D8B030D-6E8A-4147-A177-3AD203B41FA5}">
                      <a16:colId xmlns="" xmlns:a16="http://schemas.microsoft.com/office/drawing/2014/main" val="3384205312"/>
                    </a:ext>
                  </a:extLst>
                </a:gridCol>
                <a:gridCol w="3594917">
                  <a:extLst>
                    <a:ext uri="{9D8B030D-6E8A-4147-A177-3AD203B41FA5}">
                      <a16:colId xmlns="" xmlns:a16="http://schemas.microsoft.com/office/drawing/2014/main" val="4089107200"/>
                    </a:ext>
                  </a:extLst>
                </a:gridCol>
              </a:tblGrid>
              <a:tr h="143070">
                <a:tc>
                  <a:txBody>
                    <a:bodyPr/>
                    <a:lstStyle/>
                    <a:p>
                      <a:pPr algn="l" rtl="0" fontAlgn="base"/>
                      <a:r>
                        <a:rPr lang="en-US" sz="1800" dirty="0">
                          <a:effectLst/>
                        </a:rPr>
                        <a:t>Member </a:t>
                      </a:r>
                      <a:endParaRPr lang="en-US" sz="2400" b="1" i="0" dirty="0">
                        <a:effectLst/>
                      </a:endParaRPr>
                    </a:p>
                  </a:txBody>
                  <a:tcPr marL="37512" marR="37512" marT="18756" marB="18756" anchor="ctr">
                    <a:lnB w="12700" cap="flat" cmpd="sng" algn="ctr">
                      <a:solidFill>
                        <a:schemeClr val="tx1"/>
                      </a:solidFill>
                      <a:prstDash val="solid"/>
                      <a:round/>
                      <a:headEnd type="none" w="med" len="med"/>
                      <a:tailEnd type="none" w="med" len="med"/>
                    </a:lnB>
                  </a:tcPr>
                </a:tc>
                <a:tc>
                  <a:txBody>
                    <a:bodyPr/>
                    <a:lstStyle/>
                    <a:p>
                      <a:pPr algn="l" rtl="0" fontAlgn="base"/>
                      <a:r>
                        <a:rPr lang="en-US" sz="1800" dirty="0">
                          <a:effectLst/>
                        </a:rPr>
                        <a:t>Role on Council </a:t>
                      </a:r>
                      <a:endParaRPr lang="en-US" sz="2400" b="1" i="0" dirty="0">
                        <a:effectLst/>
                      </a:endParaRPr>
                    </a:p>
                  </a:txBody>
                  <a:tcPr marL="37512" marR="37512" marT="18756" marB="18756" anchor="ctr">
                    <a:lnB w="12700" cap="flat" cmpd="sng" algn="ctr">
                      <a:solidFill>
                        <a:schemeClr val="tx1"/>
                      </a:solidFill>
                      <a:prstDash val="solid"/>
                      <a:round/>
                      <a:headEnd type="none" w="med" len="med"/>
                      <a:tailEnd type="none" w="med" len="med"/>
                    </a:lnB>
                  </a:tcPr>
                </a:tc>
                <a:tc>
                  <a:txBody>
                    <a:bodyPr/>
                    <a:lstStyle/>
                    <a:p>
                      <a:pPr algn="l" rtl="0" fontAlgn="base"/>
                      <a:r>
                        <a:rPr lang="en-US" sz="1800" dirty="0">
                          <a:effectLst/>
                        </a:rPr>
                        <a:t>Affiliation(s) </a:t>
                      </a:r>
                      <a:endParaRPr lang="en-US" sz="2400" b="1" i="0" dirty="0">
                        <a:effectLst/>
                      </a:endParaRPr>
                    </a:p>
                  </a:txBody>
                  <a:tcPr marL="37512" marR="37512" marT="18756" marB="18756"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41000188"/>
                  </a:ext>
                </a:extLst>
              </a:tr>
              <a:tr h="330374">
                <a:tc>
                  <a:txBody>
                    <a:bodyPr/>
                    <a:lstStyle/>
                    <a:p>
                      <a:pPr lvl="0" algn="l" rtl="0">
                        <a:buNone/>
                      </a:pPr>
                      <a:r>
                        <a:rPr lang="en-US" sz="1600" dirty="0">
                          <a:effectLst/>
                        </a:rPr>
                        <a:t>Chris Urbina, MD, MPH (Chair) </a:t>
                      </a:r>
                      <a:endParaRPr lang="en-US" sz="2000" b="0" i="0" dirty="0">
                        <a:effectLst/>
                      </a:endParaRPr>
                    </a:p>
                  </a:txBody>
                  <a:tcPr marL="37512" marR="37512" marT="18756" marB="18756">
                    <a:lnT w="12700">
                      <a:solidFill>
                        <a:schemeClr val="tx1"/>
                      </a:solidFill>
                    </a:lnT>
                    <a:lnB w="0" cap="flat" cmpd="sng" algn="ctr">
                      <a:noFill/>
                      <a:prstDash val="solid"/>
                      <a:round/>
                      <a:headEnd type="none" w="med" len="med"/>
                      <a:tailEnd type="none" w="med" len="med"/>
                    </a:lnB>
                  </a:tcPr>
                </a:tc>
                <a:tc>
                  <a:txBody>
                    <a:bodyPr/>
                    <a:lstStyle/>
                    <a:p>
                      <a:pPr lvl="0" algn="l" rtl="0">
                        <a:buNone/>
                      </a:pPr>
                      <a:r>
                        <a:rPr lang="en-US" sz="1600" dirty="0">
                          <a:effectLst/>
                        </a:rPr>
                        <a:t>Preventive medicine specialist (or preventive medicine public health professional) </a:t>
                      </a:r>
                      <a:endParaRPr lang="en-US" sz="2000" b="0" i="0" dirty="0">
                        <a:effectLst/>
                      </a:endParaRPr>
                    </a:p>
                  </a:txBody>
                  <a:tcPr marL="37512" marR="37512" marT="18756" marB="18756">
                    <a:lnT w="12700">
                      <a:solidFill>
                        <a:schemeClr val="tx1"/>
                      </a:solidFill>
                    </a:lnT>
                    <a:lnB w="0" cap="flat" cmpd="sng" algn="ctr">
                      <a:noFill/>
                      <a:prstDash val="solid"/>
                      <a:round/>
                      <a:headEnd type="none" w="med" len="med"/>
                      <a:tailEnd type="none" w="med" len="med"/>
                    </a:lnB>
                  </a:tcPr>
                </a:tc>
                <a:tc>
                  <a:txBody>
                    <a:bodyPr/>
                    <a:lstStyle/>
                    <a:p>
                      <a:pPr lvl="0" algn="l" rtl="0">
                        <a:buNone/>
                      </a:pPr>
                      <a:r>
                        <a:rPr lang="en-US" sz="1600" dirty="0">
                          <a:effectLst/>
                        </a:rPr>
                        <a:t>Pueblo Department of Public Health and Environment; Former Director of CDPHE </a:t>
                      </a:r>
                      <a:endParaRPr lang="en-US" sz="2000" b="0" i="0" dirty="0">
                        <a:effectLst/>
                      </a:endParaRPr>
                    </a:p>
                  </a:txBody>
                  <a:tcPr marL="37512" marR="37512" marT="18756" marB="18756">
                    <a:lnT w="12700">
                      <a:solidFill>
                        <a:schemeClr val="tx1"/>
                      </a:solidFill>
                    </a:lnT>
                    <a:lnB w="0" cap="flat" cmpd="sng" algn="ctr">
                      <a:noFill/>
                      <a:prstDash val="solid"/>
                      <a:round/>
                      <a:headEnd type="none" w="med" len="med"/>
                      <a:tailEnd type="none" w="med" len="med"/>
                    </a:lnB>
                  </a:tcPr>
                </a:tc>
                <a:extLst>
                  <a:ext uri="{0D108BD9-81ED-4DB2-BD59-A6C34878D82A}">
                    <a16:rowId xmlns="" xmlns:a16="http://schemas.microsoft.com/office/drawing/2014/main" val="2705976121"/>
                  </a:ext>
                </a:extLst>
              </a:tr>
              <a:tr h="330374">
                <a:tc>
                  <a:txBody>
                    <a:bodyPr/>
                    <a:lstStyle/>
                    <a:p>
                      <a:pPr algn="l" rtl="0" fontAlgn="base"/>
                      <a:r>
                        <a:rPr lang="en-US" sz="1600" dirty="0">
                          <a:effectLst/>
                        </a:rPr>
                        <a:t>Gregory Kinney, PhD, MPH </a:t>
                      </a:r>
                      <a:endParaRPr lang="en-US" sz="2000" b="0" i="0" dirty="0">
                        <a:effectLst/>
                      </a:endParaRPr>
                    </a:p>
                  </a:txBody>
                  <a:tcPr marL="37512" marR="37512" marT="18756" marB="18756" anchor="ctr">
                    <a:lnT w="0" cap="flat" cmpd="sng" algn="ctr">
                      <a:noFill/>
                      <a:prstDash val="solid"/>
                      <a:round/>
                      <a:headEnd type="none" w="med" len="med"/>
                      <a:tailEnd type="none" w="med" len="med"/>
                    </a:lnT>
                  </a:tcPr>
                </a:tc>
                <a:tc>
                  <a:txBody>
                    <a:bodyPr/>
                    <a:lstStyle/>
                    <a:p>
                      <a:pPr algn="l" rtl="0" fontAlgn="base"/>
                      <a:r>
                        <a:rPr lang="en-US" sz="1600" dirty="0">
                          <a:effectLst/>
                        </a:rPr>
                        <a:t>Epidemiologist </a:t>
                      </a:r>
                      <a:endParaRPr lang="en-US" sz="2000" b="0" i="0" dirty="0">
                        <a:effectLst/>
                      </a:endParaRPr>
                    </a:p>
                  </a:txBody>
                  <a:tcPr marL="37512" marR="37512" marT="18756" marB="18756" anchor="ctr">
                    <a:lnT w="0" cap="flat" cmpd="sng" algn="ctr">
                      <a:noFill/>
                      <a:prstDash val="solid"/>
                      <a:round/>
                      <a:headEnd type="none" w="med" len="med"/>
                      <a:tailEnd type="none" w="med" len="med"/>
                    </a:lnT>
                  </a:tcPr>
                </a:tc>
                <a:tc>
                  <a:txBody>
                    <a:bodyPr/>
                    <a:lstStyle/>
                    <a:p>
                      <a:pPr algn="l" rtl="0" fontAlgn="base"/>
                      <a:r>
                        <a:rPr lang="en-US" sz="1600" dirty="0">
                          <a:effectLst/>
                        </a:rPr>
                        <a:t>Colorado School of Public Health </a:t>
                      </a:r>
                      <a:endParaRPr lang="en-US" sz="2000" b="0" i="0" dirty="0">
                        <a:effectLst/>
                      </a:endParaRPr>
                    </a:p>
                  </a:txBody>
                  <a:tcPr marL="37512" marR="37512" marT="18756" marB="18756" anchor="ctr">
                    <a:lnT w="0" cap="flat" cmpd="sng" algn="ctr">
                      <a:noFill/>
                      <a:prstDash val="solid"/>
                      <a:round/>
                      <a:headEnd type="none" w="med" len="med"/>
                      <a:tailEnd type="none" w="med" len="med"/>
                    </a:lnT>
                  </a:tcPr>
                </a:tc>
                <a:extLst>
                  <a:ext uri="{0D108BD9-81ED-4DB2-BD59-A6C34878D82A}">
                    <a16:rowId xmlns="" xmlns:a16="http://schemas.microsoft.com/office/drawing/2014/main" val="2063420460"/>
                  </a:ext>
                </a:extLst>
              </a:tr>
              <a:tr h="707943">
                <a:tc>
                  <a:txBody>
                    <a:bodyPr/>
                    <a:lstStyle/>
                    <a:p>
                      <a:pPr algn="l" rtl="0" fontAlgn="base"/>
                      <a:r>
                        <a:rPr lang="en-US" sz="1600" dirty="0">
                          <a:effectLst/>
                        </a:rPr>
                        <a:t>David Brumbaugh, MD, MSc </a:t>
                      </a:r>
                      <a:endParaRPr lang="en-US" sz="2000" b="0" i="0" dirty="0">
                        <a:effectLst/>
                      </a:endParaRPr>
                    </a:p>
                  </a:txBody>
                  <a:tcPr marL="37512" marR="37512" marT="18756" marB="18756" anchor="ctr"/>
                </a:tc>
                <a:tc>
                  <a:txBody>
                    <a:bodyPr/>
                    <a:lstStyle/>
                    <a:p>
                      <a:pPr algn="l" rtl="0" fontAlgn="base"/>
                      <a:r>
                        <a:rPr lang="en-US" sz="1600">
                          <a:effectLst/>
                        </a:rPr>
                        <a:t>Physician familiar with the administration of medical marijuana pursuant to current state laws to those aged zero to seventeen </a:t>
                      </a:r>
                      <a:endParaRPr lang="en-US" sz="2000" b="0" i="0">
                        <a:effectLst/>
                      </a:endParaRPr>
                    </a:p>
                  </a:txBody>
                  <a:tcPr marL="37512" marR="37512" marT="18756" marB="18756" anchor="ctr"/>
                </a:tc>
                <a:tc>
                  <a:txBody>
                    <a:bodyPr/>
                    <a:lstStyle/>
                    <a:p>
                      <a:pPr algn="l" rtl="0" fontAlgn="base"/>
                      <a:r>
                        <a:rPr lang="en-US" sz="1600" dirty="0">
                          <a:effectLst/>
                        </a:rPr>
                        <a:t>Children’s Hospital Colorado; 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1832760845"/>
                  </a:ext>
                </a:extLst>
              </a:tr>
              <a:tr h="330374">
                <a:tc>
                  <a:txBody>
                    <a:bodyPr/>
                    <a:lstStyle/>
                    <a:p>
                      <a:pPr algn="l" rtl="0" fontAlgn="base"/>
                      <a:r>
                        <a:rPr lang="en-US" sz="1600" dirty="0">
                          <a:effectLst/>
                        </a:rPr>
                        <a:t>Kennon Heard, MD </a:t>
                      </a:r>
                      <a:endParaRPr lang="en-US" sz="2000" b="0" i="0" dirty="0">
                        <a:effectLst/>
                      </a:endParaRPr>
                    </a:p>
                  </a:txBody>
                  <a:tcPr marL="37512" marR="37512" marT="18756" marB="18756" anchor="ctr"/>
                </a:tc>
                <a:tc>
                  <a:txBody>
                    <a:bodyPr/>
                    <a:lstStyle/>
                    <a:p>
                      <a:pPr algn="l" rtl="0" fontAlgn="base"/>
                      <a:r>
                        <a:rPr lang="en-US" sz="1600" dirty="0">
                          <a:effectLst/>
                        </a:rPr>
                        <a:t>Medical Toxicologist </a:t>
                      </a:r>
                      <a:endParaRPr lang="en-US" sz="2000" b="0" i="0" dirty="0">
                        <a:effectLst/>
                      </a:endParaRPr>
                    </a:p>
                  </a:txBody>
                  <a:tcPr marL="37512" marR="37512" marT="18756" marB="18756" anchor="ctr"/>
                </a:tc>
                <a:tc>
                  <a:txBody>
                    <a:bodyPr/>
                    <a:lstStyle/>
                    <a:p>
                      <a:pPr algn="l" rtl="0" fontAlgn="base"/>
                      <a:r>
                        <a:rPr lang="en-US" sz="1600" dirty="0">
                          <a:effectLst/>
                        </a:rPr>
                        <a:t>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2490914406"/>
                  </a:ext>
                </a:extLst>
              </a:tr>
              <a:tr h="392117">
                <a:tc>
                  <a:txBody>
                    <a:bodyPr/>
                    <a:lstStyle/>
                    <a:p>
                      <a:pPr algn="l" rtl="0" fontAlgn="base"/>
                      <a:r>
                        <a:rPr lang="en-US" sz="1600" dirty="0">
                          <a:effectLst/>
                        </a:rPr>
                        <a:t>Archana Shrestha, MD </a:t>
                      </a:r>
                      <a:endParaRPr lang="en-US" sz="2000" b="0" i="0" dirty="0">
                        <a:effectLst/>
                      </a:endParaRPr>
                    </a:p>
                  </a:txBody>
                  <a:tcPr marL="37512" marR="37512" marT="18756" marB="18756" anchor="ctr"/>
                </a:tc>
                <a:tc>
                  <a:txBody>
                    <a:bodyPr/>
                    <a:lstStyle/>
                    <a:p>
                      <a:pPr algn="l" rtl="0" fontAlgn="base"/>
                      <a:r>
                        <a:rPr lang="en-US" sz="1600" dirty="0">
                          <a:effectLst/>
                        </a:rPr>
                        <a:t>Neurologist </a:t>
                      </a:r>
                      <a:endParaRPr lang="en-US" sz="2000" b="0" i="0" dirty="0">
                        <a:effectLst/>
                      </a:endParaRPr>
                    </a:p>
                  </a:txBody>
                  <a:tcPr marL="37512" marR="37512" marT="18756" marB="18756" anchor="ctr"/>
                </a:tc>
                <a:tc>
                  <a:txBody>
                    <a:bodyPr/>
                    <a:lstStyle/>
                    <a:p>
                      <a:pPr algn="l" rtl="0" fontAlgn="base"/>
                      <a:r>
                        <a:rPr lang="en-US" sz="1600" dirty="0">
                          <a:effectLst/>
                        </a:rPr>
                        <a:t>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949869007"/>
                  </a:ext>
                </a:extLst>
              </a:tr>
              <a:tr h="424766">
                <a:tc>
                  <a:txBody>
                    <a:bodyPr/>
                    <a:lstStyle/>
                    <a:p>
                      <a:pPr algn="l" rtl="0" fontAlgn="base"/>
                      <a:r>
                        <a:rPr lang="en-US" sz="1600" dirty="0">
                          <a:effectLst/>
                        </a:rPr>
                        <a:t>Erica Wymore, MD, MPH </a:t>
                      </a:r>
                      <a:endParaRPr lang="en-US" sz="2000" b="0" i="0" dirty="0">
                        <a:effectLst/>
                      </a:endParaRPr>
                    </a:p>
                  </a:txBody>
                  <a:tcPr marL="37512" marR="37512" marT="18756" marB="18756" anchor="ctr"/>
                </a:tc>
                <a:tc>
                  <a:txBody>
                    <a:bodyPr/>
                    <a:lstStyle/>
                    <a:p>
                      <a:pPr algn="l" rtl="0" fontAlgn="base"/>
                      <a:r>
                        <a:rPr lang="en-US" sz="1600" dirty="0">
                          <a:effectLst/>
                        </a:rPr>
                        <a:t>Pediatrician </a:t>
                      </a:r>
                      <a:endParaRPr lang="en-US" sz="2000" b="0" i="0" dirty="0">
                        <a:effectLst/>
                      </a:endParaRPr>
                    </a:p>
                  </a:txBody>
                  <a:tcPr marL="37512" marR="37512" marT="18756" marB="18756" anchor="ctr"/>
                </a:tc>
                <a:tc>
                  <a:txBody>
                    <a:bodyPr/>
                    <a:lstStyle/>
                    <a:p>
                      <a:pPr algn="l" rtl="0" fontAlgn="base"/>
                      <a:r>
                        <a:rPr lang="en-US" sz="1600" dirty="0">
                          <a:effectLst/>
                        </a:rPr>
                        <a:t>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3836847286"/>
                  </a:ext>
                </a:extLst>
              </a:tr>
              <a:tr h="330374">
                <a:tc>
                  <a:txBody>
                    <a:bodyPr/>
                    <a:lstStyle/>
                    <a:p>
                      <a:pPr algn="l" rtl="0" fontAlgn="base"/>
                      <a:r>
                        <a:rPr lang="en-US" sz="1600" dirty="0">
                          <a:effectLst/>
                        </a:rPr>
                        <a:t>Paula Riggs, MD </a:t>
                      </a:r>
                      <a:endParaRPr lang="en-US" sz="2000" b="0" i="0" dirty="0">
                        <a:effectLst/>
                      </a:endParaRPr>
                    </a:p>
                  </a:txBody>
                  <a:tcPr marL="37512" marR="37512" marT="18756" marB="18756" anchor="ctr"/>
                </a:tc>
                <a:tc>
                  <a:txBody>
                    <a:bodyPr/>
                    <a:lstStyle/>
                    <a:p>
                      <a:pPr algn="l" rtl="0" fontAlgn="base"/>
                      <a:r>
                        <a:rPr lang="en-US" sz="1600" dirty="0">
                          <a:effectLst/>
                        </a:rPr>
                        <a:t>Psychiatrist  </a:t>
                      </a:r>
                      <a:endParaRPr lang="en-US" sz="2000" b="0" i="0" dirty="0">
                        <a:effectLst/>
                      </a:endParaRPr>
                    </a:p>
                  </a:txBody>
                  <a:tcPr marL="37512" marR="37512" marT="18756" marB="18756" anchor="ctr"/>
                </a:tc>
                <a:tc>
                  <a:txBody>
                    <a:bodyPr/>
                    <a:lstStyle/>
                    <a:p>
                      <a:pPr algn="l" rtl="0" fontAlgn="base"/>
                      <a:r>
                        <a:rPr lang="en-US" sz="1600" dirty="0">
                          <a:effectLst/>
                        </a:rPr>
                        <a:t>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3594670786"/>
                  </a:ext>
                </a:extLst>
              </a:tr>
              <a:tr h="424766">
                <a:tc>
                  <a:txBody>
                    <a:bodyPr/>
                    <a:lstStyle/>
                    <a:p>
                      <a:pPr algn="l" rtl="0" fontAlgn="base"/>
                      <a:r>
                        <a:rPr lang="en-US" sz="1600" dirty="0">
                          <a:effectLst/>
                        </a:rPr>
                        <a:t>Susan Calcaterra, MD, MPH </a:t>
                      </a:r>
                      <a:endParaRPr lang="en-US" sz="2000" b="0" i="0" dirty="0">
                        <a:effectLst/>
                      </a:endParaRPr>
                    </a:p>
                  </a:txBody>
                  <a:tcPr marL="37512" marR="37512" marT="18756" marB="18756" anchor="ctr"/>
                </a:tc>
                <a:tc>
                  <a:txBody>
                    <a:bodyPr/>
                    <a:lstStyle/>
                    <a:p>
                      <a:pPr algn="l" rtl="0" fontAlgn="base"/>
                      <a:r>
                        <a:rPr lang="en-US" sz="1600" dirty="0">
                          <a:effectLst/>
                        </a:rPr>
                        <a:t>Internal medicine physician (or other specialist in adult medicine) </a:t>
                      </a:r>
                      <a:endParaRPr lang="en-US" sz="2000" b="0" i="0" dirty="0">
                        <a:effectLst/>
                      </a:endParaRPr>
                    </a:p>
                  </a:txBody>
                  <a:tcPr marL="37512" marR="37512" marT="18756" marB="18756" anchor="ctr"/>
                </a:tc>
                <a:tc>
                  <a:txBody>
                    <a:bodyPr/>
                    <a:lstStyle/>
                    <a:p>
                      <a:pPr algn="l" rtl="0" fontAlgn="base"/>
                      <a:r>
                        <a:rPr lang="en-US" sz="1600" dirty="0">
                          <a:effectLst/>
                        </a:rPr>
                        <a:t>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1278707213"/>
                  </a:ext>
                </a:extLst>
              </a:tr>
              <a:tr h="424766">
                <a:tc>
                  <a:txBody>
                    <a:bodyPr/>
                    <a:lstStyle/>
                    <a:p>
                      <a:pPr algn="l" rtl="0" fontAlgn="base"/>
                      <a:r>
                        <a:rPr lang="en-US" sz="1600" dirty="0">
                          <a:effectLst/>
                        </a:rPr>
                        <a:t>Joseph Schacht, PhD </a:t>
                      </a:r>
                      <a:endParaRPr lang="en-US" sz="2000" b="0" i="0" dirty="0">
                        <a:effectLst/>
                      </a:endParaRPr>
                    </a:p>
                  </a:txBody>
                  <a:tcPr marL="37512" marR="37512" marT="18756" marB="18756" anchor="ctr"/>
                </a:tc>
                <a:tc>
                  <a:txBody>
                    <a:bodyPr/>
                    <a:lstStyle/>
                    <a:p>
                      <a:pPr algn="l" rtl="0" fontAlgn="base"/>
                      <a:r>
                        <a:rPr lang="en-US" sz="1600" dirty="0">
                          <a:effectLst/>
                        </a:rPr>
                        <a:t>Licensed Substance Abuse Disorder Specialist </a:t>
                      </a:r>
                      <a:endParaRPr lang="en-US" sz="2000" b="0" i="0" dirty="0">
                        <a:effectLst/>
                      </a:endParaRPr>
                    </a:p>
                  </a:txBody>
                  <a:tcPr marL="37512" marR="37512" marT="18756" marB="18756" anchor="ctr"/>
                </a:tc>
                <a:tc>
                  <a:txBody>
                    <a:bodyPr/>
                    <a:lstStyle/>
                    <a:p>
                      <a:pPr algn="l" rtl="0" fontAlgn="base"/>
                      <a:r>
                        <a:rPr lang="en-US" sz="1600" dirty="0">
                          <a:effectLst/>
                        </a:rPr>
                        <a:t>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2621841933"/>
                  </a:ext>
                </a:extLst>
              </a:tr>
              <a:tr h="330374">
                <a:tc>
                  <a:txBody>
                    <a:bodyPr/>
                    <a:lstStyle/>
                    <a:p>
                      <a:pPr algn="l" rtl="0" fontAlgn="base"/>
                      <a:r>
                        <a:rPr lang="en-US" sz="1600" dirty="0">
                          <a:effectLst/>
                        </a:rPr>
                        <a:t>Kent Hutchison, PhD </a:t>
                      </a:r>
                      <a:endParaRPr lang="en-US" sz="2000" b="0" i="0" dirty="0">
                        <a:effectLst/>
                      </a:endParaRPr>
                    </a:p>
                  </a:txBody>
                  <a:tcPr marL="37512" marR="37512" marT="18756" marB="18756" anchor="ctr"/>
                </a:tc>
                <a:tc>
                  <a:txBody>
                    <a:bodyPr/>
                    <a:lstStyle/>
                    <a:p>
                      <a:pPr algn="l" rtl="0" fontAlgn="base"/>
                      <a:r>
                        <a:rPr lang="en-US" sz="1600" dirty="0">
                          <a:effectLst/>
                        </a:rPr>
                        <a:t>Neuropsychopharmacologist </a:t>
                      </a:r>
                      <a:endParaRPr lang="en-US" sz="2000" b="0" i="0" dirty="0">
                        <a:effectLst/>
                      </a:endParaRPr>
                    </a:p>
                  </a:txBody>
                  <a:tcPr marL="37512" marR="37512" marT="18756" marB="18756" anchor="ctr"/>
                </a:tc>
                <a:tc>
                  <a:txBody>
                    <a:bodyPr/>
                    <a:lstStyle/>
                    <a:p>
                      <a:pPr algn="l" rtl="0" fontAlgn="base"/>
                      <a:r>
                        <a:rPr lang="en-US" sz="1600" dirty="0">
                          <a:effectLst/>
                        </a:rPr>
                        <a:t>University of Colorado School of Medicine </a:t>
                      </a:r>
                      <a:endParaRPr lang="en-US" sz="2000" b="0" i="0" dirty="0">
                        <a:effectLst/>
                      </a:endParaRPr>
                    </a:p>
                  </a:txBody>
                  <a:tcPr marL="37512" marR="37512" marT="18756" marB="18756" anchor="ctr"/>
                </a:tc>
                <a:extLst>
                  <a:ext uri="{0D108BD9-81ED-4DB2-BD59-A6C34878D82A}">
                    <a16:rowId xmlns="" xmlns:a16="http://schemas.microsoft.com/office/drawing/2014/main" val="3888851450"/>
                  </a:ext>
                </a:extLst>
              </a:tr>
              <a:tr h="896727">
                <a:tc>
                  <a:txBody>
                    <a:bodyPr/>
                    <a:lstStyle/>
                    <a:p>
                      <a:pPr algn="l" rtl="0" fontAlgn="base"/>
                      <a:r>
                        <a:rPr lang="en-US" sz="1600" dirty="0">
                          <a:effectLst/>
                        </a:rPr>
                        <a:t>Lesley Brooks, MD </a:t>
                      </a:r>
                      <a:endParaRPr lang="en-US" sz="2000" b="0" i="0" dirty="0">
                        <a:effectLst/>
                      </a:endParaRPr>
                    </a:p>
                  </a:txBody>
                  <a:tcPr marL="37512" marR="37512" marT="18756" marB="18756" anchor="ctr"/>
                </a:tc>
                <a:tc>
                  <a:txBody>
                    <a:bodyPr/>
                    <a:lstStyle/>
                    <a:p>
                      <a:pPr algn="l" rtl="0" fontAlgn="base"/>
                      <a:r>
                        <a:rPr lang="en-US" sz="1600" dirty="0">
                          <a:effectLst/>
                        </a:rPr>
                        <a:t>Medical professional (or public health professional) who specializes in racial and health disparities and systemic inequalities in health care and medicine </a:t>
                      </a:r>
                      <a:endParaRPr lang="en-US" sz="2000" b="0" i="0" dirty="0">
                        <a:effectLst/>
                      </a:endParaRPr>
                    </a:p>
                  </a:txBody>
                  <a:tcPr marL="37512" marR="37512" marT="18756" marB="18756" anchor="ctr"/>
                </a:tc>
                <a:tc>
                  <a:txBody>
                    <a:bodyPr/>
                    <a:lstStyle/>
                    <a:p>
                      <a:pPr algn="l" rtl="0" fontAlgn="base"/>
                      <a:r>
                        <a:rPr lang="en-US" sz="1600" dirty="0">
                          <a:effectLst/>
                        </a:rPr>
                        <a:t>North Colorado Health Alliance; </a:t>
                      </a:r>
                      <a:r>
                        <a:rPr lang="en-US" sz="1600" dirty="0" err="1">
                          <a:effectLst/>
                        </a:rPr>
                        <a:t>SummitStone</a:t>
                      </a:r>
                      <a:r>
                        <a:rPr lang="en-US" sz="1600" dirty="0">
                          <a:effectLst/>
                        </a:rPr>
                        <a:t> Health Partners </a:t>
                      </a:r>
                      <a:endParaRPr lang="en-US" sz="2000" b="0" i="0" dirty="0">
                        <a:effectLst/>
                      </a:endParaRPr>
                    </a:p>
                  </a:txBody>
                  <a:tcPr marL="37512" marR="37512" marT="18756" marB="18756" anchor="ctr"/>
                </a:tc>
                <a:extLst>
                  <a:ext uri="{0D108BD9-81ED-4DB2-BD59-A6C34878D82A}">
                    <a16:rowId xmlns="" xmlns:a16="http://schemas.microsoft.com/office/drawing/2014/main" val="2264870352"/>
                  </a:ext>
                </a:extLst>
              </a:tr>
            </a:tbl>
          </a:graphicData>
        </a:graphic>
      </p:graphicFrame>
      <p:sp>
        <p:nvSpPr>
          <p:cNvPr id="3" name="Slide Number Placeholder 2">
            <a:extLst>
              <a:ext uri="{FF2B5EF4-FFF2-40B4-BE49-F238E27FC236}">
                <a16:creationId xmlns="" xmlns:a16="http://schemas.microsoft.com/office/drawing/2014/main" id="{36A51E35-2E0F-1768-F2A6-E0E63C2CE6A2}"/>
              </a:ext>
            </a:extLst>
          </p:cNvPr>
          <p:cNvSpPr>
            <a:spLocks noGrp="1"/>
          </p:cNvSpPr>
          <p:nvPr>
            <p:ph type="sldNum" sz="quarter" idx="12"/>
          </p:nvPr>
        </p:nvSpPr>
        <p:spPr/>
        <p:txBody>
          <a:bodyPr/>
          <a:lstStyle/>
          <a:p>
            <a:fld id="{2432D555-7F8B-4DFE-B2CE-7869C7B83187}" type="slidenum">
              <a:rPr lang="en-US" smtClean="0"/>
              <a:t>4</a:t>
            </a:fld>
            <a:endParaRPr lang="en-US"/>
          </a:p>
        </p:txBody>
      </p:sp>
    </p:spTree>
    <p:extLst>
      <p:ext uri="{BB962C8B-B14F-4D97-AF65-F5344CB8AC3E}">
        <p14:creationId xmlns:p14="http://schemas.microsoft.com/office/powerpoint/2010/main" val="321102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12192000" cy="4805680"/>
          </a:xfrm>
        </p:spPr>
        <p:txBody>
          <a:bodyPr anchor="ctr">
            <a:normAutofit/>
          </a:bodyPr>
          <a:lstStyle/>
          <a:p>
            <a:r>
              <a:rPr lang="en-US" sz="5000" b="1" dirty="0"/>
              <a:t>Review of Agenda</a:t>
            </a:r>
            <a:r>
              <a:rPr lang="en-US" sz="4400" b="1" dirty="0"/>
              <a:t/>
            </a:r>
            <a:br>
              <a:rPr lang="en-US" sz="4400" b="1" dirty="0"/>
            </a:br>
            <a:r>
              <a:rPr lang="en-US" sz="1200" b="1" dirty="0"/>
              <a:t/>
            </a:r>
            <a:br>
              <a:rPr lang="en-US" sz="1200" b="1" dirty="0"/>
            </a:br>
            <a:r>
              <a:rPr lang="en-US" sz="2700" dirty="0">
                <a:latin typeface="+mn-lt"/>
              </a:rPr>
              <a:t/>
            </a:r>
            <a:br>
              <a:rPr lang="en-US" sz="2700" dirty="0">
                <a:latin typeface="+mn-lt"/>
              </a:rPr>
            </a:br>
            <a:r>
              <a:rPr lang="en-US" sz="2400" dirty="0">
                <a:latin typeface="+mn-lt"/>
              </a:rPr>
              <a:t>Christopher E. Urbina, MD, MPH</a:t>
            </a:r>
            <a:br>
              <a:rPr lang="en-US" sz="2400" dirty="0">
                <a:latin typeface="+mn-lt"/>
              </a:rPr>
            </a:br>
            <a:r>
              <a:rPr lang="en-US" sz="2400" dirty="0">
                <a:latin typeface="+mn-lt"/>
              </a:rPr>
              <a:t>Chair, HB 21-1317 Scientific Review Council</a:t>
            </a:r>
            <a:endParaRPr lang="en-US" sz="22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5</a:t>
            </a:fld>
            <a:endParaRPr lang="en-US"/>
          </a:p>
        </p:txBody>
      </p:sp>
    </p:spTree>
    <p:extLst>
      <p:ext uri="{BB962C8B-B14F-4D97-AF65-F5344CB8AC3E}">
        <p14:creationId xmlns:p14="http://schemas.microsoft.com/office/powerpoint/2010/main" val="1424013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1A2C20D-2257-D227-5759-91EFFA925CB3}"/>
              </a:ext>
            </a:extLst>
          </p:cNvPr>
          <p:cNvSpPr>
            <a:spLocks noGrp="1"/>
          </p:cNvSpPr>
          <p:nvPr>
            <p:ph type="sldNum" sz="quarter" idx="12"/>
          </p:nvPr>
        </p:nvSpPr>
        <p:spPr/>
        <p:txBody>
          <a:bodyPr/>
          <a:lstStyle/>
          <a:p>
            <a:fld id="{2432D555-7F8B-4DFE-B2CE-7869C7B83187}" type="slidenum">
              <a:rPr lang="en-US" smtClean="0"/>
              <a:t>6</a:t>
            </a:fld>
            <a:endParaRPr lang="en-US"/>
          </a:p>
        </p:txBody>
      </p:sp>
      <p:sp>
        <p:nvSpPr>
          <p:cNvPr id="6" name="Rectangle 5">
            <a:extLst>
              <a:ext uri="{FF2B5EF4-FFF2-40B4-BE49-F238E27FC236}">
                <a16:creationId xmlns="" xmlns:a16="http://schemas.microsoft.com/office/drawing/2014/main" id="{12F0FDCF-7B2A-75B7-C193-940CCA28E929}"/>
              </a:ext>
            </a:extLst>
          </p:cNvPr>
          <p:cNvSpPr/>
          <p:nvPr/>
        </p:nvSpPr>
        <p:spPr>
          <a:xfrm>
            <a:off x="2628769" y="342433"/>
            <a:ext cx="6934462" cy="553998"/>
          </a:xfrm>
          <a:prstGeom prst="rect">
            <a:avLst/>
          </a:prstGeom>
        </p:spPr>
        <p:txBody>
          <a:bodyPr wrap="none">
            <a:spAutoFit/>
          </a:bodyPr>
          <a:lstStyle/>
          <a:p>
            <a:r>
              <a:rPr lang="en-US" sz="3000" b="1" dirty="0">
                <a:latin typeface="+mj-lt"/>
              </a:rPr>
              <a:t>Scientific Review Council Meeting Agenda </a:t>
            </a:r>
            <a:endParaRPr lang="en-US" sz="30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002887768"/>
              </p:ext>
            </p:extLst>
          </p:nvPr>
        </p:nvGraphicFramePr>
        <p:xfrm>
          <a:off x="1527175" y="1087073"/>
          <a:ext cx="9348806" cy="5269277"/>
        </p:xfrm>
        <a:graphic>
          <a:graphicData uri="http://schemas.openxmlformats.org/drawingml/2006/table">
            <a:tbl>
              <a:tblPr/>
              <a:tblGrid>
                <a:gridCol w="2010818">
                  <a:extLst>
                    <a:ext uri="{9D8B030D-6E8A-4147-A177-3AD203B41FA5}">
                      <a16:colId xmlns="" xmlns:a16="http://schemas.microsoft.com/office/drawing/2014/main" val="20000"/>
                    </a:ext>
                  </a:extLst>
                </a:gridCol>
                <a:gridCol w="4952060">
                  <a:extLst>
                    <a:ext uri="{9D8B030D-6E8A-4147-A177-3AD203B41FA5}">
                      <a16:colId xmlns="" xmlns:a16="http://schemas.microsoft.com/office/drawing/2014/main" val="20001"/>
                    </a:ext>
                  </a:extLst>
                </a:gridCol>
                <a:gridCol w="2385928">
                  <a:extLst>
                    <a:ext uri="{9D8B030D-6E8A-4147-A177-3AD203B41FA5}">
                      <a16:colId xmlns="" xmlns:a16="http://schemas.microsoft.com/office/drawing/2014/main" val="20002"/>
                    </a:ext>
                  </a:extLst>
                </a:gridCol>
              </a:tblGrid>
              <a:tr h="809624">
                <a:tc>
                  <a:txBody>
                    <a:bodyPr/>
                    <a:lstStyle/>
                    <a:p>
                      <a:pPr algn="ctr" rtl="0" fontAlgn="base"/>
                      <a:r>
                        <a:rPr lang="is-IS" sz="1600" b="0" i="0">
                          <a:effectLst/>
                          <a:latin typeface="+mn-lt"/>
                        </a:rPr>
                        <a:t>12:00 pm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a:effectLst/>
                          <a:latin typeface="+mn-lt"/>
                        </a:rPr>
                        <a:t>Opening Remarks, Introductions and Welcome, Updates on Conflict of Interest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a:effectLst/>
                          <a:latin typeface="+mn-lt"/>
                        </a:rPr>
                        <a:t>Chris Urbina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71512">
                <a:tc>
                  <a:txBody>
                    <a:bodyPr/>
                    <a:lstStyle/>
                    <a:p>
                      <a:pPr algn="ctr" rtl="0" fontAlgn="base"/>
                      <a:r>
                        <a:rPr lang="is-IS" sz="1600" b="0" i="0">
                          <a:effectLst/>
                          <a:latin typeface="+mn-lt"/>
                        </a:rPr>
                        <a:t>12:10 pm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a:effectLst/>
                          <a:latin typeface="+mn-lt"/>
                        </a:rPr>
                        <a:t>Review of Agenda and Meeting Minutes (</a:t>
                      </a:r>
                      <a:r>
                        <a:rPr lang="en-US" sz="1600" b="0" i="0" dirty="0" smtClean="0">
                          <a:effectLst/>
                          <a:latin typeface="+mn-lt"/>
                        </a:rPr>
                        <a:t>06/08/22</a:t>
                      </a:r>
                      <a:r>
                        <a:rPr lang="en-US" sz="1600" b="0" i="0" dirty="0">
                          <a:effectLst/>
                          <a:latin typeface="+mn-lt"/>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a:effectLst/>
                          <a:latin typeface="+mn-lt"/>
                        </a:rPr>
                        <a:t>Chris Urbina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85788">
                <a:tc>
                  <a:txBody>
                    <a:bodyPr/>
                    <a:lstStyle/>
                    <a:p>
                      <a:pPr algn="ctr" rtl="0" fontAlgn="base"/>
                      <a:r>
                        <a:rPr lang="is-IS" sz="1600" b="0" i="0">
                          <a:effectLst/>
                          <a:latin typeface="+mn-lt"/>
                        </a:rPr>
                        <a:t>12:15 pm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a:effectLst/>
                          <a:latin typeface="+mn-lt"/>
                        </a:rPr>
                        <a:t>Update on Progress of </a:t>
                      </a:r>
                      <a:r>
                        <a:rPr lang="en-US" sz="1600" b="0" i="0" dirty="0" smtClean="0">
                          <a:effectLst/>
                          <a:latin typeface="+mn-lt"/>
                        </a:rPr>
                        <a:t>Review</a:t>
                      </a:r>
                      <a:endParaRPr lang="en-US" sz="1600" b="0" i="0" dirty="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err="1">
                          <a:effectLst/>
                          <a:latin typeface="+mn-lt"/>
                        </a:rPr>
                        <a:t>Tianjing</a:t>
                      </a:r>
                      <a:r>
                        <a:rPr lang="en-US" sz="1600" b="0" i="0" dirty="0">
                          <a:effectLst/>
                          <a:latin typeface="+mn-lt"/>
                        </a:rPr>
                        <a:t> Li &amp; </a:t>
                      </a:r>
                      <a:r>
                        <a:rPr lang="en-US" sz="1600" b="0" i="0" dirty="0" smtClean="0">
                          <a:effectLst/>
                          <a:latin typeface="+mn-lt"/>
                        </a:rPr>
                        <a:t>Chris </a:t>
                      </a:r>
                      <a:r>
                        <a:rPr lang="en-US" sz="1600" b="0" i="0" dirty="0">
                          <a:effectLst/>
                          <a:latin typeface="+mn-lt"/>
                        </a:rPr>
                        <a:t>Urbina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885950">
                <a:tc>
                  <a:txBody>
                    <a:bodyPr/>
                    <a:lstStyle/>
                    <a:p>
                      <a:pPr algn="ctr" rtl="0" fontAlgn="base"/>
                      <a:r>
                        <a:rPr lang="is-IS" sz="1600" b="0" i="0">
                          <a:effectLst/>
                          <a:latin typeface="+mn-lt"/>
                        </a:rPr>
                        <a:t>12:25 pm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a:effectLst/>
                          <a:latin typeface="+mn-lt"/>
                        </a:rPr>
                        <a:t> </a:t>
                      </a:r>
                      <a:r>
                        <a:rPr lang="en-US" sz="1600" b="0" i="0" dirty="0" smtClean="0">
                          <a:effectLst/>
                          <a:latin typeface="+mn-lt"/>
                        </a:rPr>
                        <a:t> Items for Discussion with SRC </a:t>
                      </a:r>
                    </a:p>
                    <a:p>
                      <a:pPr marL="800100" lvl="1" indent="-342900" algn="l" rtl="0" fontAlgn="base">
                        <a:buFont typeface="+mj-lt"/>
                        <a:buAutoNum type="arabicPeriod"/>
                      </a:pPr>
                      <a:r>
                        <a:rPr lang="en-US" sz="1600" b="0" i="0" dirty="0" smtClean="0">
                          <a:effectLst/>
                          <a:latin typeface="+mn-lt"/>
                        </a:rPr>
                        <a:t>Discussion of Terminology Potency vs. Concentration </a:t>
                      </a:r>
                    </a:p>
                    <a:p>
                      <a:pPr marL="800100" lvl="1" indent="-342900" algn="l" rtl="0" fontAlgn="base">
                        <a:buFont typeface="+mj-lt"/>
                        <a:buAutoNum type="arabicPeriod"/>
                      </a:pPr>
                      <a:r>
                        <a:rPr lang="en-US" sz="1600" b="0" i="0" dirty="0" smtClean="0">
                          <a:effectLst/>
                          <a:latin typeface="+mn-lt"/>
                        </a:rPr>
                        <a:t>Comment on Additional Text on Population Heterogeneity and Evidence Maps </a:t>
                      </a:r>
                    </a:p>
                    <a:p>
                      <a:pPr marL="800100" lvl="1" indent="-342900" algn="l" rtl="0" fontAlgn="base">
                        <a:buFont typeface="+mj-lt"/>
                        <a:buAutoNum type="arabicPeriod"/>
                      </a:pPr>
                      <a:r>
                        <a:rPr lang="en-US" sz="1600" b="0" i="0" dirty="0" smtClean="0">
                          <a:effectLst/>
                          <a:latin typeface="+mn-lt"/>
                        </a:rPr>
                        <a:t>New Text on Methods and Study Characteristics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smtClean="0">
                          <a:effectLst/>
                          <a:latin typeface="+mn-lt"/>
                        </a:rPr>
                        <a:t>Jon Samet </a:t>
                      </a:r>
                      <a:r>
                        <a:rPr lang="en-US" sz="1600" b="0" i="0" dirty="0" smtClean="0">
                          <a:effectLst/>
                          <a:latin typeface="+mn-lt"/>
                        </a:rPr>
                        <a:t>&amp; Chris </a:t>
                      </a:r>
                      <a:r>
                        <a:rPr lang="en-US" sz="1600" b="0" i="0" dirty="0">
                          <a:effectLst/>
                          <a:latin typeface="+mn-lt"/>
                        </a:rPr>
                        <a:t>Urbina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50770">
                <a:tc>
                  <a:txBody>
                    <a:bodyPr/>
                    <a:lstStyle/>
                    <a:p>
                      <a:pPr algn="ctr" rtl="0" fontAlgn="base"/>
                      <a:r>
                        <a:rPr lang="is-IS" sz="1600" b="0" i="0" dirty="0" smtClean="0">
                          <a:effectLst/>
                          <a:latin typeface="+mn-lt"/>
                        </a:rPr>
                        <a:t>1:30 </a:t>
                      </a:r>
                      <a:r>
                        <a:rPr lang="is-IS" sz="1600" b="0" i="0" dirty="0">
                          <a:effectLst/>
                          <a:latin typeface="+mn-lt"/>
                        </a:rPr>
                        <a:t>pm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smtClean="0">
                          <a:effectLst/>
                          <a:latin typeface="+mn-lt"/>
                        </a:rPr>
                        <a:t>Discussion of SRC Letter</a:t>
                      </a:r>
                      <a:r>
                        <a:rPr lang="en-US" sz="1600" b="0" i="0" dirty="0">
                          <a:effectLst/>
                          <a:latin typeface="+mn-lt"/>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smtClean="0">
                          <a:effectLst/>
                          <a:latin typeface="+mn-lt"/>
                        </a:rPr>
                        <a:t>Chris </a:t>
                      </a:r>
                      <a:r>
                        <a:rPr lang="en-US" sz="1600" b="0" i="0" dirty="0">
                          <a:effectLst/>
                          <a:latin typeface="+mn-lt"/>
                        </a:rPr>
                        <a:t>Urbina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65633">
                <a:tc>
                  <a:txBody>
                    <a:bodyPr/>
                    <a:lstStyle/>
                    <a:p>
                      <a:pPr algn="ctr" rtl="0" fontAlgn="base"/>
                      <a:r>
                        <a:rPr lang="is-IS" sz="1600" b="0" i="0">
                          <a:effectLst/>
                          <a:latin typeface="+mn-lt"/>
                        </a:rPr>
                        <a:t>1:50 pm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a:effectLst/>
                          <a:latin typeface="+mn-lt"/>
                        </a:rPr>
                        <a:t> Next Meeting on June </a:t>
                      </a:r>
                      <a:r>
                        <a:rPr lang="en-US" sz="1600" b="0" i="0" kern="1200" dirty="0" smtClean="0">
                          <a:solidFill>
                            <a:schemeClr val="tx1"/>
                          </a:solidFill>
                          <a:effectLst/>
                          <a:latin typeface="+mn-lt"/>
                          <a:ea typeface="+mn-ea"/>
                          <a:cs typeface="+mn-cs"/>
                        </a:rPr>
                        <a:t>June 21</a:t>
                      </a:r>
                      <a:r>
                        <a:rPr lang="en-US" sz="1600" b="0" i="0" kern="1200" baseline="30000" dirty="0" smtClean="0">
                          <a:solidFill>
                            <a:schemeClr val="tx1"/>
                          </a:solidFill>
                          <a:effectLst/>
                          <a:latin typeface="+mn-lt"/>
                          <a:ea typeface="+mn-ea"/>
                          <a:cs typeface="+mn-cs"/>
                        </a:rPr>
                        <a:t>st</a:t>
                      </a:r>
                      <a:r>
                        <a:rPr lang="en-US" sz="1600" b="0" i="0" kern="1200" dirty="0" smtClean="0">
                          <a:solidFill>
                            <a:schemeClr val="tx1"/>
                          </a:solidFill>
                          <a:effectLst/>
                          <a:latin typeface="+mn-lt"/>
                          <a:ea typeface="+mn-ea"/>
                          <a:cs typeface="+mn-cs"/>
                        </a:rPr>
                        <a:t>, Finalize Report and Letter, and Closing Remarks</a:t>
                      </a:r>
                      <a:r>
                        <a:rPr lang="en-US" sz="1600" b="0" i="0" dirty="0">
                          <a:effectLst/>
                          <a:latin typeface="+mn-lt"/>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600" b="0" i="0" dirty="0">
                          <a:effectLst/>
                          <a:latin typeface="+mn-lt"/>
                        </a:rPr>
                        <a:t>Chris Urbina &amp; Jon Samet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80993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12192000" cy="4805680"/>
          </a:xfrm>
        </p:spPr>
        <p:txBody>
          <a:bodyPr>
            <a:normAutofit/>
          </a:bodyPr>
          <a:lstStyle/>
          <a:p>
            <a:r>
              <a:rPr lang="en-US" sz="5000" b="1" dirty="0"/>
              <a:t>Review of Meeting Minutes and Response to SRC Recommendations</a:t>
            </a:r>
            <a:r>
              <a:rPr lang="en-US" sz="4400" b="1" dirty="0"/>
              <a:t/>
            </a:r>
            <a:br>
              <a:rPr lang="en-US" sz="4400" b="1" dirty="0"/>
            </a:br>
            <a:r>
              <a:rPr lang="en-US" sz="1200" b="1" dirty="0"/>
              <a:t/>
            </a:r>
            <a:br>
              <a:rPr lang="en-US" sz="1200" b="1" dirty="0"/>
            </a:br>
            <a:r>
              <a:rPr lang="en-US" sz="2700" dirty="0">
                <a:latin typeface="+mn-lt"/>
              </a:rPr>
              <a:t/>
            </a:r>
            <a:br>
              <a:rPr lang="en-US" sz="2700" dirty="0">
                <a:latin typeface="+mn-lt"/>
              </a:rPr>
            </a:br>
            <a:r>
              <a:rPr lang="en-US" sz="2700" dirty="0">
                <a:latin typeface="+mn-lt"/>
              </a:rPr>
              <a:t>Christopher E. Urbina, MD, MPH</a:t>
            </a:r>
            <a:br>
              <a:rPr lang="en-US" sz="2700" dirty="0">
                <a:latin typeface="+mn-lt"/>
              </a:rPr>
            </a:br>
            <a:r>
              <a:rPr lang="en-US" sz="2700" dirty="0">
                <a:latin typeface="+mn-lt"/>
              </a:rPr>
              <a:t>Chair, HB 21-1317 Scientific Review Council</a:t>
            </a:r>
            <a:br>
              <a:rPr lang="en-US" sz="2700" dirty="0">
                <a:latin typeface="+mn-lt"/>
              </a:rPr>
            </a:br>
            <a:r>
              <a:rPr lang="en-US" sz="2700" dirty="0">
                <a:latin typeface="+mn-lt"/>
              </a:rPr>
              <a:t/>
            </a:r>
            <a:br>
              <a:rPr lang="en-US" sz="2700" dirty="0">
                <a:latin typeface="+mn-lt"/>
              </a:rPr>
            </a:br>
            <a:endParaRPr lang="en-US" sz="2200" b="1" dirty="0">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7</a:t>
            </a:fld>
            <a:endParaRPr lang="en-US"/>
          </a:p>
        </p:txBody>
      </p:sp>
    </p:spTree>
    <p:extLst>
      <p:ext uri="{BB962C8B-B14F-4D97-AF65-F5344CB8AC3E}">
        <p14:creationId xmlns:p14="http://schemas.microsoft.com/office/powerpoint/2010/main" val="824242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some plants&#10;&#10;Description automatically generated with medium confidence">
            <a:extLst>
              <a:ext uri="{FF2B5EF4-FFF2-40B4-BE49-F238E27FC236}">
                <a16:creationId xmlns="" xmlns:a16="http://schemas.microsoft.com/office/drawing/2014/main" id="{D73EC60D-5A82-70CB-4D9E-91CD8D81FA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936" y="319848"/>
            <a:ext cx="8632128" cy="6218303"/>
          </a:xfrm>
        </p:spPr>
      </p:pic>
      <p:sp>
        <p:nvSpPr>
          <p:cNvPr id="4" name="Slide Number Placeholder 3">
            <a:extLst>
              <a:ext uri="{FF2B5EF4-FFF2-40B4-BE49-F238E27FC236}">
                <a16:creationId xmlns="" xmlns:a16="http://schemas.microsoft.com/office/drawing/2014/main" id="{70ACD275-FF56-AF95-9DC4-B5DF3644D8E1}"/>
              </a:ext>
            </a:extLst>
          </p:cNvPr>
          <p:cNvSpPr>
            <a:spLocks noGrp="1"/>
          </p:cNvSpPr>
          <p:nvPr>
            <p:ph type="sldNum" sz="quarter" idx="12"/>
          </p:nvPr>
        </p:nvSpPr>
        <p:spPr/>
        <p:txBody>
          <a:bodyPr/>
          <a:lstStyle/>
          <a:p>
            <a:fld id="{2432D555-7F8B-4DFE-B2CE-7869C7B83187}" type="slidenum">
              <a:rPr lang="en-US" smtClean="0"/>
              <a:t>8</a:t>
            </a:fld>
            <a:endParaRPr lang="en-US"/>
          </a:p>
        </p:txBody>
      </p:sp>
      <p:sp>
        <p:nvSpPr>
          <p:cNvPr id="7" name="Oval 6">
            <a:extLst>
              <a:ext uri="{FF2B5EF4-FFF2-40B4-BE49-F238E27FC236}">
                <a16:creationId xmlns="" xmlns:a16="http://schemas.microsoft.com/office/drawing/2014/main" id="{A16CB6F4-8119-2700-EDCD-6D40358866AE}"/>
              </a:ext>
            </a:extLst>
          </p:cNvPr>
          <p:cNvSpPr/>
          <p:nvPr/>
        </p:nvSpPr>
        <p:spPr>
          <a:xfrm>
            <a:off x="4195483" y="806824"/>
            <a:ext cx="753035" cy="64545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21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44563"/>
            <a:ext cx="12192000" cy="3817302"/>
          </a:xfrm>
        </p:spPr>
        <p:txBody>
          <a:bodyPr>
            <a:normAutofit/>
          </a:bodyPr>
          <a:lstStyle/>
          <a:p>
            <a:pPr fontAlgn="base"/>
            <a:r>
              <a:rPr lang="en-US" sz="5000" b="1" dirty="0"/>
              <a:t>Update on Progress of Review</a:t>
            </a:r>
            <a:br>
              <a:rPr lang="en-US" sz="5000" b="1" dirty="0"/>
            </a:br>
            <a:r>
              <a:rPr lang="en-US" sz="5300" b="1" dirty="0"/>
              <a:t/>
            </a:r>
            <a:br>
              <a:rPr lang="en-US" sz="5300" b="1" dirty="0"/>
            </a:br>
            <a:r>
              <a:rPr lang="en-US" sz="2700" b="1" dirty="0" err="1"/>
              <a:t>Tianjing</a:t>
            </a:r>
            <a:r>
              <a:rPr lang="en-US" sz="2700" b="1" dirty="0"/>
              <a:t> Li, MD, PhD, MHS</a:t>
            </a:r>
            <a:br>
              <a:rPr lang="en-US" sz="2700" b="1" dirty="0"/>
            </a:br>
            <a:r>
              <a:rPr lang="en-US" sz="2700" b="1" dirty="0"/>
              <a:t>Associate Professor, School of Medicine</a:t>
            </a:r>
            <a:br>
              <a:rPr lang="en-US" sz="2700" b="1" dirty="0"/>
            </a:br>
            <a:r>
              <a:rPr lang="en-US" sz="2700" b="1" dirty="0"/>
              <a:t/>
            </a:r>
            <a:br>
              <a:rPr lang="en-US" sz="2700" b="1" dirty="0"/>
            </a:br>
            <a:r>
              <a:rPr lang="en-US" sz="2700" dirty="0"/>
              <a:t> </a:t>
            </a:r>
            <a:r>
              <a:rPr lang="en-US" sz="2700" b="1" dirty="0"/>
              <a:t>Christopher E. Urbina, MD, MPH</a:t>
            </a:r>
            <a:br>
              <a:rPr lang="en-US" sz="2700" b="1" dirty="0"/>
            </a:br>
            <a:r>
              <a:rPr lang="en-US" sz="2700" b="1" dirty="0"/>
              <a:t>Chair, HB 21-1317 Scientific Review Council </a:t>
            </a:r>
            <a:endParaRPr lang="en-US" sz="8000" b="1" dirty="0"/>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lide Number Placeholder 2">
            <a:extLst>
              <a:ext uri="{FF2B5EF4-FFF2-40B4-BE49-F238E27FC236}">
                <a16:creationId xmlns="" xmlns:a16="http://schemas.microsoft.com/office/drawing/2014/main" id="{79C79D2D-B3FA-F0D1-9C92-42BA6B494CD1}"/>
              </a:ext>
            </a:extLst>
          </p:cNvPr>
          <p:cNvSpPr>
            <a:spLocks noGrp="1"/>
          </p:cNvSpPr>
          <p:nvPr>
            <p:ph type="sldNum" sz="quarter" idx="12"/>
          </p:nvPr>
        </p:nvSpPr>
        <p:spPr/>
        <p:txBody>
          <a:bodyPr/>
          <a:lstStyle/>
          <a:p>
            <a:fld id="{2432D555-7F8B-4DFE-B2CE-7869C7B83187}" type="slidenum">
              <a:rPr lang="en-US" smtClean="0"/>
              <a:t>9</a:t>
            </a:fld>
            <a:endParaRPr lang="en-US"/>
          </a:p>
        </p:txBody>
      </p:sp>
    </p:spTree>
    <p:extLst>
      <p:ext uri="{BB962C8B-B14F-4D97-AF65-F5344CB8AC3E}">
        <p14:creationId xmlns:p14="http://schemas.microsoft.com/office/powerpoint/2010/main" val="324402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71965BC0617842853DC526DE2BA587" ma:contentTypeVersion="13" ma:contentTypeDescription="Create a new document." ma:contentTypeScope="" ma:versionID="b75c8ae821d6c9b9089f9cde77539417">
  <xsd:schema xmlns:xsd="http://www.w3.org/2001/XMLSchema" xmlns:xs="http://www.w3.org/2001/XMLSchema" xmlns:p="http://schemas.microsoft.com/office/2006/metadata/properties" xmlns:ns3="080b0cbb-f950-4b36-b9f6-6094b5e2e632" xmlns:ns4="4142a103-15b4-4756-b96b-a27f0c178675" targetNamespace="http://schemas.microsoft.com/office/2006/metadata/properties" ma:root="true" ma:fieldsID="e427154dd4fce7df0c40d8b7d9e8627e" ns3:_="" ns4:_="">
    <xsd:import namespace="080b0cbb-f950-4b36-b9f6-6094b5e2e632"/>
    <xsd:import namespace="4142a103-15b4-4756-b96b-a27f0c1786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b0cbb-f950-4b36-b9f6-6094b5e2e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42a103-15b4-4756-b96b-a27f0c1786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052F9C-8E4E-44C8-A45F-A754ADCF2320}">
  <ds:schemaRefs>
    <ds:schemaRef ds:uri="http://schemas.microsoft.com/sharepoint/v3/contenttype/forms"/>
  </ds:schemaRefs>
</ds:datastoreItem>
</file>

<file path=customXml/itemProps2.xml><?xml version="1.0" encoding="utf-8"?>
<ds:datastoreItem xmlns:ds="http://schemas.openxmlformats.org/officeDocument/2006/customXml" ds:itemID="{8E442EC9-F60B-4312-AE9A-3688329A9270}">
  <ds:schemaRefs>
    <ds:schemaRef ds:uri="080b0cbb-f950-4b36-b9f6-6094b5e2e632"/>
    <ds:schemaRef ds:uri="4142a103-15b4-4756-b96b-a27f0c1786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6D6A8B-FCC7-4DBA-81A7-F958415E2015}">
  <ds:schemaRefs>
    <ds:schemaRef ds:uri="080b0cbb-f950-4b36-b9f6-6094b5e2e632"/>
    <ds:schemaRef ds:uri="4142a103-15b4-4756-b96b-a27f0c1786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229</TotalTime>
  <Words>722</Words>
  <Application>Microsoft Macintosh PowerPoint</Application>
  <PresentationFormat>Widescreen</PresentationFormat>
  <Paragraphs>165</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Cordia New</vt:lpstr>
      <vt:lpstr>Trebuchet MS</vt:lpstr>
      <vt:lpstr>Office Theme</vt:lpstr>
      <vt:lpstr>1_Office Theme</vt:lpstr>
      <vt:lpstr> Sixth Meeting of the  HB 21-1317 Scientific Review Council   June 15, 2022</vt:lpstr>
      <vt:lpstr>Opening Remarks, Introductions and Welcome, Updates on Conflict of Interest   Christopher E. Urbina, MD, MPH Chair, HB 21-1317 Scientific Review Council   </vt:lpstr>
      <vt:lpstr>Cannabis Research &amp; Policy Project Team Members</vt:lpstr>
      <vt:lpstr>Scientific Review Council Members </vt:lpstr>
      <vt:lpstr>Review of Agenda   Christopher E. Urbina, MD, MPH Chair, HB 21-1317 Scientific Review Council</vt:lpstr>
      <vt:lpstr>PowerPoint Presentation</vt:lpstr>
      <vt:lpstr>Review of Meeting Minutes and Response to SRC Recommendations   Christopher E. Urbina, MD, MPH Chair, HB 21-1317 Scientific Review Council  </vt:lpstr>
      <vt:lpstr>PowerPoint Presentation</vt:lpstr>
      <vt:lpstr>Update on Progress of Review  Tianjing Li, MD, PhD, MHS Associate Professor, School of Medicine   Christopher E. Urbina, MD, MPH Chair, HB 21-1317 Scientific Review Council </vt:lpstr>
      <vt:lpstr>Updates from Cannabis Research &amp; Policy Project </vt:lpstr>
      <vt:lpstr>Items for Discussion with SRC of the Drafted Report    Christopher E. Urbina, MD, MPH Chair, HB 21-1317 Scientific Review Council    Jonathan M. Samet, MD, MS Dean, Colorado School of Public Health   </vt:lpstr>
      <vt:lpstr>Feedback on the Following:</vt:lpstr>
      <vt:lpstr>Discussion of SRC Letter   Christopher E. Urbina, MD, MPH Chair, HB 21-1317 Scientific Review Council  </vt:lpstr>
      <vt:lpstr>Tentative Format:</vt:lpstr>
      <vt:lpstr>SRC Plans and Approach   Christopher E. Urbina, MD, MPH Chair, HB 21-1317 Scientific Review Council  Jonathan M. Samet, MD, MS Dean, Colorado School of Public Health  </vt:lpstr>
      <vt:lpstr>Review of HB 1317 Expectations   Christopher E. Urbina, MD, MPH Chair, HB 21-1317 Scientific Review Council </vt:lpstr>
      <vt:lpstr>Charge to the  Colorado School of Public Health</vt:lpstr>
      <vt:lpstr>Tasks for the Colorado School of Public Health in HB 21-1317 </vt:lpstr>
      <vt:lpstr>High-Potency THC Marijuana and  Marijuana Concentrate Research </vt:lpstr>
      <vt:lpstr>Systematic Scoping Review </vt:lpstr>
      <vt:lpstr>What type of systematic review? Per House Bill 21-1317</vt:lpstr>
      <vt:lpstr>Research Questions for the Review</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Effects of High-Potency Cannabis Products: A Scoping Review  First Progress Report, January 31, 2022</dc:title>
  <dc:creator>Buran, Meghan</dc:creator>
  <cp:lastModifiedBy>n.soleimanpour@wsu.edu</cp:lastModifiedBy>
  <cp:revision>34</cp:revision>
  <dcterms:created xsi:type="dcterms:W3CDTF">2022-02-01T20:34:14Z</dcterms:created>
  <dcterms:modified xsi:type="dcterms:W3CDTF">2022-06-15T16:11:19Z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0x0101003771965BC0617842853DC526DE2BA587</vt:lpwstr>
  </property>
</Properties>
</file>