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20" r:id="rId2"/>
    <p:sldMasterId id="2147483762" r:id="rId3"/>
  </p:sldMasterIdLst>
  <p:notesMasterIdLst>
    <p:notesMasterId r:id="rId45"/>
  </p:notesMasterIdLst>
  <p:sldIdLst>
    <p:sldId id="265" r:id="rId4"/>
    <p:sldId id="264" r:id="rId5"/>
    <p:sldId id="262" r:id="rId6"/>
    <p:sldId id="343" r:id="rId7"/>
    <p:sldId id="263" r:id="rId8"/>
    <p:sldId id="344" r:id="rId9"/>
    <p:sldId id="261" r:id="rId10"/>
    <p:sldId id="260" r:id="rId11"/>
    <p:sldId id="281" r:id="rId12"/>
    <p:sldId id="259" r:id="rId13"/>
    <p:sldId id="258" r:id="rId14"/>
    <p:sldId id="257" r:id="rId15"/>
    <p:sldId id="329" r:id="rId16"/>
    <p:sldId id="292" r:id="rId17"/>
    <p:sldId id="334" r:id="rId18"/>
    <p:sldId id="356" r:id="rId19"/>
    <p:sldId id="354" r:id="rId20"/>
    <p:sldId id="355" r:id="rId21"/>
    <p:sldId id="357" r:id="rId22"/>
    <p:sldId id="345" r:id="rId23"/>
    <p:sldId id="346" r:id="rId24"/>
    <p:sldId id="347" r:id="rId25"/>
    <p:sldId id="348" r:id="rId26"/>
    <p:sldId id="358" r:id="rId27"/>
    <p:sldId id="274" r:id="rId28"/>
    <p:sldId id="272" r:id="rId29"/>
    <p:sldId id="353" r:id="rId30"/>
    <p:sldId id="275" r:id="rId31"/>
    <p:sldId id="352" r:id="rId32"/>
    <p:sldId id="271" r:id="rId33"/>
    <p:sldId id="282" r:id="rId34"/>
    <p:sldId id="351" r:id="rId35"/>
    <p:sldId id="350" r:id="rId36"/>
    <p:sldId id="349" r:id="rId37"/>
    <p:sldId id="276" r:id="rId38"/>
    <p:sldId id="284" r:id="rId39"/>
    <p:sldId id="277" r:id="rId40"/>
    <p:sldId id="286" r:id="rId41"/>
    <p:sldId id="278" r:id="rId42"/>
    <p:sldId id="290" r:id="rId43"/>
    <p:sldId id="29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C4E265-1D11-3992-7923-9CA29AF14130}" name="Bull, Sheana" initials="BS" userId="S::sheana.bull@ucdenver.edu::8ce20742-2ca6-4b05-9480-f34caee79f49" providerId="AD"/>
  <p188:author id="{C4CEC7B3-1CF4-6509-3988-CDCAFF2D2A4B}" name="Soleimanpour, Neeloofar" initials="SN" userId="S::neeloofar.soleimanpour@cuanschutz.edu::0c8500a1-607f-4540-8af5-5f3ee98989d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68B987-053A-59AA-BB21-66CF6B3F5712}" v="316" dt="2023-12-18T18:51:49.895"/>
    <p1510:client id="{EFC34934-07BD-4ED4-A749-BEF4FBF3B1D6}" v="1" dt="2023-12-18T15:48:11.718"/>
    <p1510:client id="{FFB1B07A-4B37-66EB-761B-2F29546CA911}" v="4" dt="2024-01-02T18:20:03.5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eimanpour, Neeloofar" userId="S::neeloofar.soleimanpour@cuanschutz.edu::0c8500a1-607f-4540-8af5-5f3ee98989d9" providerId="AD" clId="Web-{FC313375-0943-00CE-D240-7E3F9440B74A}"/>
    <pc:docChg chg="addSld delSld modSld sldOrd">
      <pc:chgData name="Soleimanpour, Neeloofar" userId="S::neeloofar.soleimanpour@cuanschutz.edu::0c8500a1-607f-4540-8af5-5f3ee98989d9" providerId="AD" clId="Web-{FC313375-0943-00CE-D240-7E3F9440B74A}" dt="2023-07-21T19:55:28.391" v="165"/>
      <pc:docMkLst>
        <pc:docMk/>
      </pc:docMkLst>
      <pc:sldChg chg="modSp modCm">
        <pc:chgData name="Soleimanpour, Neeloofar" userId="S::neeloofar.soleimanpour@cuanschutz.edu::0c8500a1-607f-4540-8af5-5f3ee98989d9" providerId="AD" clId="Web-{FC313375-0943-00CE-D240-7E3F9440B74A}" dt="2023-07-21T18:53:38.336" v="4" actId="1076"/>
        <pc:sldMkLst>
          <pc:docMk/>
          <pc:sldMk cId="3559899738" sldId="276"/>
        </pc:sldMkLst>
        <pc:graphicFrameChg chg="mod">
          <ac:chgData name="Soleimanpour, Neeloofar" userId="S::neeloofar.soleimanpour@cuanschutz.edu::0c8500a1-607f-4540-8af5-5f3ee98989d9" providerId="AD" clId="Web-{FC313375-0943-00CE-D240-7E3F9440B74A}" dt="2023-07-21T18:53:38.336" v="4" actId="1076"/>
          <ac:graphicFrameMkLst>
            <pc:docMk/>
            <pc:sldMk cId="3559899738" sldId="276"/>
            <ac:graphicFrameMk id="6" creationId="{BC5C524F-DF09-41A7-FDB3-7E24FEE7DB1B}"/>
          </ac:graphicFrameMkLst>
        </pc:graphicFrameChg>
        <pc:extLst>
          <p:ext xmlns:p="http://schemas.openxmlformats.org/presentationml/2006/main" uri="{D6D511B9-2390-475A-947B-AFAB55BFBCF1}">
            <pc226:cmChg xmlns:pc226="http://schemas.microsoft.com/office/powerpoint/2022/06/main/command" chg="mod">
              <pc226:chgData name="Soleimanpour, Neeloofar" userId="S::neeloofar.soleimanpour@cuanschutz.edu::0c8500a1-607f-4540-8af5-5f3ee98989d9" providerId="AD" clId="Web-{FC313375-0943-00CE-D240-7E3F9440B74A}" dt="2023-07-21T18:52:40.663" v="2"/>
              <pc2:cmMkLst xmlns:pc2="http://schemas.microsoft.com/office/powerpoint/2019/9/main/command">
                <pc:docMk/>
                <pc:sldMk cId="3559899738" sldId="276"/>
                <pc2:cmMk id="{6F65E10D-0156-4F4E-9EBA-60929E319670}"/>
              </pc2:cmMkLst>
            </pc226:cmChg>
          </p:ext>
        </pc:extLst>
      </pc:sldChg>
      <pc:sldChg chg="modSp">
        <pc:chgData name="Soleimanpour, Neeloofar" userId="S::neeloofar.soleimanpour@cuanschutz.edu::0c8500a1-607f-4540-8af5-5f3ee98989d9" providerId="AD" clId="Web-{FC313375-0943-00CE-D240-7E3F9440B74A}" dt="2023-07-21T19:50:34.182" v="107" actId="20577"/>
        <pc:sldMkLst>
          <pc:docMk/>
          <pc:sldMk cId="3848844484" sldId="295"/>
        </pc:sldMkLst>
        <pc:spChg chg="mod">
          <ac:chgData name="Soleimanpour, Neeloofar" userId="S::neeloofar.soleimanpour@cuanschutz.edu::0c8500a1-607f-4540-8af5-5f3ee98989d9" providerId="AD" clId="Web-{FC313375-0943-00CE-D240-7E3F9440B74A}" dt="2023-07-21T19:50:34.182" v="107" actId="20577"/>
          <ac:spMkLst>
            <pc:docMk/>
            <pc:sldMk cId="3848844484" sldId="295"/>
            <ac:spMk id="3" creationId="{6777ECA9-45C5-410E-89AB-2991B041D275}"/>
          </ac:spMkLst>
        </pc:spChg>
      </pc:sldChg>
      <pc:sldChg chg="modSp">
        <pc:chgData name="Soleimanpour, Neeloofar" userId="S::neeloofar.soleimanpour@cuanschutz.edu::0c8500a1-607f-4540-8af5-5f3ee98989d9" providerId="AD" clId="Web-{FC313375-0943-00CE-D240-7E3F9440B74A}" dt="2023-07-21T19:50:49.964" v="115" actId="20577"/>
        <pc:sldMkLst>
          <pc:docMk/>
          <pc:sldMk cId="3738757579" sldId="296"/>
        </pc:sldMkLst>
        <pc:spChg chg="mod">
          <ac:chgData name="Soleimanpour, Neeloofar" userId="S::neeloofar.soleimanpour@cuanschutz.edu::0c8500a1-607f-4540-8af5-5f3ee98989d9" providerId="AD" clId="Web-{FC313375-0943-00CE-D240-7E3F9440B74A}" dt="2023-07-21T19:50:49.964" v="115" actId="20577"/>
          <ac:spMkLst>
            <pc:docMk/>
            <pc:sldMk cId="3738757579" sldId="296"/>
            <ac:spMk id="2" creationId="{9DF39C64-1062-9F46-D648-6351622E0D71}"/>
          </ac:spMkLst>
        </pc:spChg>
      </pc:sldChg>
      <pc:sldChg chg="modSp">
        <pc:chgData name="Soleimanpour, Neeloofar" userId="S::neeloofar.soleimanpour@cuanschutz.edu::0c8500a1-607f-4540-8af5-5f3ee98989d9" providerId="AD" clId="Web-{FC313375-0943-00CE-D240-7E3F9440B74A}" dt="2023-07-21T19:51:00.511" v="120" actId="20577"/>
        <pc:sldMkLst>
          <pc:docMk/>
          <pc:sldMk cId="4014908847" sldId="298"/>
        </pc:sldMkLst>
        <pc:spChg chg="mod">
          <ac:chgData name="Soleimanpour, Neeloofar" userId="S::neeloofar.soleimanpour@cuanschutz.edu::0c8500a1-607f-4540-8af5-5f3ee98989d9" providerId="AD" clId="Web-{FC313375-0943-00CE-D240-7E3F9440B74A}" dt="2023-07-21T19:51:00.511" v="120" actId="20577"/>
          <ac:spMkLst>
            <pc:docMk/>
            <pc:sldMk cId="4014908847" sldId="298"/>
            <ac:spMk id="2" creationId="{BE1BE2F6-17C1-5423-43CD-0BA390B37E96}"/>
          </ac:spMkLst>
        </pc:spChg>
      </pc:sldChg>
      <pc:sldChg chg="modSp">
        <pc:chgData name="Soleimanpour, Neeloofar" userId="S::neeloofar.soleimanpour@cuanschutz.edu::0c8500a1-607f-4540-8af5-5f3ee98989d9" providerId="AD" clId="Web-{FC313375-0943-00CE-D240-7E3F9440B74A}" dt="2023-07-21T19:38:49.216" v="29" actId="1076"/>
        <pc:sldMkLst>
          <pc:docMk/>
          <pc:sldMk cId="2002544020" sldId="308"/>
        </pc:sldMkLst>
        <pc:spChg chg="mod">
          <ac:chgData name="Soleimanpour, Neeloofar" userId="S::neeloofar.soleimanpour@cuanschutz.edu::0c8500a1-607f-4540-8af5-5f3ee98989d9" providerId="AD" clId="Web-{FC313375-0943-00CE-D240-7E3F9440B74A}" dt="2023-07-21T19:38:49.216" v="29" actId="1076"/>
          <ac:spMkLst>
            <pc:docMk/>
            <pc:sldMk cId="2002544020" sldId="308"/>
            <ac:spMk id="4" creationId="{1237A0A0-59A3-3BA2-6FF6-B2DFD2473EEB}"/>
          </ac:spMkLst>
        </pc:spChg>
        <pc:graphicFrameChg chg="mod modGraphic">
          <ac:chgData name="Soleimanpour, Neeloofar" userId="S::neeloofar.soleimanpour@cuanschutz.edu::0c8500a1-607f-4540-8af5-5f3ee98989d9" providerId="AD" clId="Web-{FC313375-0943-00CE-D240-7E3F9440B74A}" dt="2023-07-21T19:38:44.778" v="28" actId="1076"/>
          <ac:graphicFrameMkLst>
            <pc:docMk/>
            <pc:sldMk cId="2002544020" sldId="308"/>
            <ac:graphicFrameMk id="6" creationId="{3B83BC47-E991-5A1C-16C8-808A2D432C64}"/>
          </ac:graphicFrameMkLst>
        </pc:graphicFrameChg>
      </pc:sldChg>
      <pc:sldChg chg="modSp">
        <pc:chgData name="Soleimanpour, Neeloofar" userId="S::neeloofar.soleimanpour@cuanschutz.edu::0c8500a1-607f-4540-8af5-5f3ee98989d9" providerId="AD" clId="Web-{FC313375-0943-00CE-D240-7E3F9440B74A}" dt="2023-07-21T19:53:26.967" v="137" actId="1076"/>
        <pc:sldMkLst>
          <pc:docMk/>
          <pc:sldMk cId="134752807" sldId="310"/>
        </pc:sldMkLst>
        <pc:spChg chg="mod">
          <ac:chgData name="Soleimanpour, Neeloofar" userId="S::neeloofar.soleimanpour@cuanschutz.edu::0c8500a1-607f-4540-8af5-5f3ee98989d9" providerId="AD" clId="Web-{FC313375-0943-00CE-D240-7E3F9440B74A}" dt="2023-07-21T19:53:20.717" v="136" actId="20577"/>
          <ac:spMkLst>
            <pc:docMk/>
            <pc:sldMk cId="134752807" sldId="310"/>
            <ac:spMk id="3" creationId="{6A321F8B-F582-9615-EB10-58D98CDE831A}"/>
          </ac:spMkLst>
        </pc:spChg>
        <pc:picChg chg="mod">
          <ac:chgData name="Soleimanpour, Neeloofar" userId="S::neeloofar.soleimanpour@cuanschutz.edu::0c8500a1-607f-4540-8af5-5f3ee98989d9" providerId="AD" clId="Web-{FC313375-0943-00CE-D240-7E3F9440B74A}" dt="2023-07-21T19:53:26.967" v="137" actId="1076"/>
          <ac:picMkLst>
            <pc:docMk/>
            <pc:sldMk cId="134752807" sldId="310"/>
            <ac:picMk id="7" creationId="{4E32BD0D-BA27-4222-A708-D97E7115B3EB}"/>
          </ac:picMkLst>
        </pc:picChg>
      </pc:sldChg>
      <pc:sldChg chg="modSp">
        <pc:chgData name="Soleimanpour, Neeloofar" userId="S::neeloofar.soleimanpour@cuanschutz.edu::0c8500a1-607f-4540-8af5-5f3ee98989d9" providerId="AD" clId="Web-{FC313375-0943-00CE-D240-7E3F9440B74A}" dt="2023-07-21T19:53:08.060" v="132" actId="1076"/>
        <pc:sldMkLst>
          <pc:docMk/>
          <pc:sldMk cId="4256013362" sldId="311"/>
        </pc:sldMkLst>
        <pc:spChg chg="mod">
          <ac:chgData name="Soleimanpour, Neeloofar" userId="S::neeloofar.soleimanpour@cuanschutz.edu::0c8500a1-607f-4540-8af5-5f3ee98989d9" providerId="AD" clId="Web-{FC313375-0943-00CE-D240-7E3F9440B74A}" dt="2023-07-21T19:52:55.388" v="129" actId="20577"/>
          <ac:spMkLst>
            <pc:docMk/>
            <pc:sldMk cId="4256013362" sldId="311"/>
            <ac:spMk id="3" creationId="{6A321F8B-F582-9615-EB10-58D98CDE831A}"/>
          </ac:spMkLst>
        </pc:spChg>
        <pc:picChg chg="mod">
          <ac:chgData name="Soleimanpour, Neeloofar" userId="S::neeloofar.soleimanpour@cuanschutz.edu::0c8500a1-607f-4540-8af5-5f3ee98989d9" providerId="AD" clId="Web-{FC313375-0943-00CE-D240-7E3F9440B74A}" dt="2023-07-21T19:53:08.060" v="132" actId="1076"/>
          <ac:picMkLst>
            <pc:docMk/>
            <pc:sldMk cId="4256013362" sldId="311"/>
            <ac:picMk id="6" creationId="{3034D31D-7E79-96F9-8012-F6AC291CE330}"/>
          </ac:picMkLst>
        </pc:picChg>
      </pc:sldChg>
      <pc:sldChg chg="del">
        <pc:chgData name="Soleimanpour, Neeloofar" userId="S::neeloofar.soleimanpour@cuanschutz.edu::0c8500a1-607f-4540-8af5-5f3ee98989d9" providerId="AD" clId="Web-{FC313375-0943-00CE-D240-7E3F9440B74A}" dt="2023-07-21T18:52:22.929" v="1"/>
        <pc:sldMkLst>
          <pc:docMk/>
          <pc:sldMk cId="1825939920" sldId="312"/>
        </pc:sldMkLst>
      </pc:sldChg>
      <pc:sldChg chg="del">
        <pc:chgData name="Soleimanpour, Neeloofar" userId="S::neeloofar.soleimanpour@cuanschutz.edu::0c8500a1-607f-4540-8af5-5f3ee98989d9" providerId="AD" clId="Web-{FC313375-0943-00CE-D240-7E3F9440B74A}" dt="2023-07-21T18:52:21.725" v="0"/>
        <pc:sldMkLst>
          <pc:docMk/>
          <pc:sldMk cId="10358965" sldId="313"/>
        </pc:sldMkLst>
      </pc:sldChg>
      <pc:sldChg chg="addCm">
        <pc:chgData name="Soleimanpour, Neeloofar" userId="S::neeloofar.soleimanpour@cuanschutz.edu::0c8500a1-607f-4540-8af5-5f3ee98989d9" providerId="AD" clId="Web-{FC313375-0943-00CE-D240-7E3F9440B74A}" dt="2023-07-21T19:18:59.365" v="14"/>
        <pc:sldMkLst>
          <pc:docMk/>
          <pc:sldMk cId="1994829155" sldId="318"/>
        </pc:sldMkLst>
        <pc:extLst>
          <p:ext xmlns:p="http://schemas.openxmlformats.org/presentationml/2006/main" uri="{D6D511B9-2390-475A-947B-AFAB55BFBCF1}">
            <pc226:cmChg xmlns:pc226="http://schemas.microsoft.com/office/powerpoint/2022/06/main/command" chg="add">
              <pc226:chgData name="Soleimanpour, Neeloofar" userId="S::neeloofar.soleimanpour@cuanschutz.edu::0c8500a1-607f-4540-8af5-5f3ee98989d9" providerId="AD" clId="Web-{FC313375-0943-00CE-D240-7E3F9440B74A}" dt="2023-07-21T19:18:59.365" v="14"/>
              <pc2:cmMkLst xmlns:pc2="http://schemas.microsoft.com/office/powerpoint/2019/9/main/command">
                <pc:docMk/>
                <pc:sldMk cId="1994829155" sldId="318"/>
                <pc2:cmMk id="{1FD5F8A9-8611-4826-B206-D2E73EC5BC2C}"/>
              </pc2:cmMkLst>
            </pc226:cmChg>
          </p:ext>
        </pc:extLst>
      </pc:sldChg>
      <pc:sldChg chg="modSp">
        <pc:chgData name="Soleimanpour, Neeloofar" userId="S::neeloofar.soleimanpour@cuanschutz.edu::0c8500a1-607f-4540-8af5-5f3ee98989d9" providerId="AD" clId="Web-{FC313375-0943-00CE-D240-7E3F9440B74A}" dt="2023-07-21T19:51:29.355" v="125" actId="1076"/>
        <pc:sldMkLst>
          <pc:docMk/>
          <pc:sldMk cId="3313919365" sldId="323"/>
        </pc:sldMkLst>
        <pc:spChg chg="mod">
          <ac:chgData name="Soleimanpour, Neeloofar" userId="S::neeloofar.soleimanpour@cuanschutz.edu::0c8500a1-607f-4540-8af5-5f3ee98989d9" providerId="AD" clId="Web-{FC313375-0943-00CE-D240-7E3F9440B74A}" dt="2023-07-21T19:51:22.574" v="124" actId="20577"/>
          <ac:spMkLst>
            <pc:docMk/>
            <pc:sldMk cId="3313919365" sldId="323"/>
            <ac:spMk id="8" creationId="{1DF081F5-1F76-0F2E-2CFF-4574E67EDDBA}"/>
          </ac:spMkLst>
        </pc:spChg>
        <pc:picChg chg="mod">
          <ac:chgData name="Soleimanpour, Neeloofar" userId="S::neeloofar.soleimanpour@cuanschutz.edu::0c8500a1-607f-4540-8af5-5f3ee98989d9" providerId="AD" clId="Web-{FC313375-0943-00CE-D240-7E3F9440B74A}" dt="2023-07-21T19:51:29.355" v="125" actId="1076"/>
          <ac:picMkLst>
            <pc:docMk/>
            <pc:sldMk cId="3313919365" sldId="323"/>
            <ac:picMk id="13" creationId="{7C6E8B4D-7C59-AB7F-F3F6-D9A8F7387E13}"/>
          </ac:picMkLst>
        </pc:picChg>
      </pc:sldChg>
      <pc:sldChg chg="ord">
        <pc:chgData name="Soleimanpour, Neeloofar" userId="S::neeloofar.soleimanpour@cuanschutz.edu::0c8500a1-607f-4540-8af5-5f3ee98989d9" providerId="AD" clId="Web-{FC313375-0943-00CE-D240-7E3F9440B74A}" dt="2023-07-21T19:16:22.831" v="13"/>
        <pc:sldMkLst>
          <pc:docMk/>
          <pc:sldMk cId="1296871612" sldId="325"/>
        </pc:sldMkLst>
      </pc:sldChg>
      <pc:sldChg chg="modSp new ord">
        <pc:chgData name="Soleimanpour, Neeloofar" userId="S::neeloofar.soleimanpour@cuanschutz.edu::0c8500a1-607f-4540-8af5-5f3ee98989d9" providerId="AD" clId="Web-{FC313375-0943-00CE-D240-7E3F9440B74A}" dt="2023-07-21T19:48:45.790" v="100" actId="20577"/>
        <pc:sldMkLst>
          <pc:docMk/>
          <pc:sldMk cId="1571360020" sldId="334"/>
        </pc:sldMkLst>
        <pc:spChg chg="mod">
          <ac:chgData name="Soleimanpour, Neeloofar" userId="S::neeloofar.soleimanpour@cuanschutz.edu::0c8500a1-607f-4540-8af5-5f3ee98989d9" providerId="AD" clId="Web-{FC313375-0943-00CE-D240-7E3F9440B74A}" dt="2023-07-21T19:47:04.522" v="73" actId="20577"/>
          <ac:spMkLst>
            <pc:docMk/>
            <pc:sldMk cId="1571360020" sldId="334"/>
            <ac:spMk id="2" creationId="{10D002AB-665B-6F89-82B1-5FAD9D0463B6}"/>
          </ac:spMkLst>
        </pc:spChg>
        <pc:spChg chg="mod">
          <ac:chgData name="Soleimanpour, Neeloofar" userId="S::neeloofar.soleimanpour@cuanschutz.edu::0c8500a1-607f-4540-8af5-5f3ee98989d9" providerId="AD" clId="Web-{FC313375-0943-00CE-D240-7E3F9440B74A}" dt="2023-07-21T19:48:45.790" v="100" actId="20577"/>
          <ac:spMkLst>
            <pc:docMk/>
            <pc:sldMk cId="1571360020" sldId="334"/>
            <ac:spMk id="3" creationId="{8D10276D-8611-E10F-3A82-F3F058E1033F}"/>
          </ac:spMkLst>
        </pc:spChg>
      </pc:sldChg>
      <pc:sldChg chg="modSp">
        <pc:chgData name="Soleimanpour, Neeloofar" userId="S::neeloofar.soleimanpour@cuanschutz.edu::0c8500a1-607f-4540-8af5-5f3ee98989d9" providerId="AD" clId="Web-{FC313375-0943-00CE-D240-7E3F9440B74A}" dt="2023-07-21T19:55:06.578" v="163" actId="1076"/>
        <pc:sldMkLst>
          <pc:docMk/>
          <pc:sldMk cId="1439915228" sldId="336"/>
        </pc:sldMkLst>
        <pc:spChg chg="mod">
          <ac:chgData name="Soleimanpour, Neeloofar" userId="S::neeloofar.soleimanpour@cuanschutz.edu::0c8500a1-607f-4540-8af5-5f3ee98989d9" providerId="AD" clId="Web-{FC313375-0943-00CE-D240-7E3F9440B74A}" dt="2023-07-21T19:55:00.812" v="162" actId="20577"/>
          <ac:spMkLst>
            <pc:docMk/>
            <pc:sldMk cId="1439915228" sldId="336"/>
            <ac:spMk id="6" creationId="{A4FA2395-E45F-11E3-7628-8CD514340F8E}"/>
          </ac:spMkLst>
        </pc:spChg>
        <pc:spChg chg="mod">
          <ac:chgData name="Soleimanpour, Neeloofar" userId="S::neeloofar.soleimanpour@cuanschutz.edu::0c8500a1-607f-4540-8af5-5f3ee98989d9" providerId="AD" clId="Web-{FC313375-0943-00CE-D240-7E3F9440B74A}" dt="2023-07-21T19:54:09.343" v="146" actId="20577"/>
          <ac:spMkLst>
            <pc:docMk/>
            <pc:sldMk cId="1439915228" sldId="336"/>
            <ac:spMk id="7" creationId="{68FD58F3-38CB-A22B-CBE9-64FD602F55D2}"/>
          </ac:spMkLst>
        </pc:spChg>
        <pc:picChg chg="mod">
          <ac:chgData name="Soleimanpour, Neeloofar" userId="S::neeloofar.soleimanpour@cuanschutz.edu::0c8500a1-607f-4540-8af5-5f3ee98989d9" providerId="AD" clId="Web-{FC313375-0943-00CE-D240-7E3F9440B74A}" dt="2023-07-21T19:55:06.578" v="163" actId="1076"/>
          <ac:picMkLst>
            <pc:docMk/>
            <pc:sldMk cId="1439915228" sldId="336"/>
            <ac:picMk id="4" creationId="{F870F66D-0E70-9EE3-A338-D95CD446AE76}"/>
          </ac:picMkLst>
        </pc:picChg>
      </pc:sldChg>
      <pc:sldChg chg="modSp">
        <pc:chgData name="Soleimanpour, Neeloofar" userId="S::neeloofar.soleimanpour@cuanschutz.edu::0c8500a1-607f-4540-8af5-5f3ee98989d9" providerId="AD" clId="Web-{FC313375-0943-00CE-D240-7E3F9440B74A}" dt="2023-07-21T19:54:54.422" v="159" actId="1076"/>
        <pc:sldMkLst>
          <pc:docMk/>
          <pc:sldMk cId="959070369" sldId="337"/>
        </pc:sldMkLst>
        <pc:spChg chg="mod">
          <ac:chgData name="Soleimanpour, Neeloofar" userId="S::neeloofar.soleimanpour@cuanschutz.edu::0c8500a1-607f-4540-8af5-5f3ee98989d9" providerId="AD" clId="Web-{FC313375-0943-00CE-D240-7E3F9440B74A}" dt="2023-07-21T19:54:50.344" v="158" actId="20577"/>
          <ac:spMkLst>
            <pc:docMk/>
            <pc:sldMk cId="959070369" sldId="337"/>
            <ac:spMk id="6" creationId="{A4FA2395-E45F-11E3-7628-8CD514340F8E}"/>
          </ac:spMkLst>
        </pc:spChg>
        <pc:spChg chg="mod">
          <ac:chgData name="Soleimanpour, Neeloofar" userId="S::neeloofar.soleimanpour@cuanschutz.edu::0c8500a1-607f-4540-8af5-5f3ee98989d9" providerId="AD" clId="Web-{FC313375-0943-00CE-D240-7E3F9440B74A}" dt="2023-07-21T19:53:50.186" v="141" actId="20577"/>
          <ac:spMkLst>
            <pc:docMk/>
            <pc:sldMk cId="959070369" sldId="337"/>
            <ac:spMk id="7" creationId="{68FD58F3-38CB-A22B-CBE9-64FD602F55D2}"/>
          </ac:spMkLst>
        </pc:spChg>
        <pc:picChg chg="mod">
          <ac:chgData name="Soleimanpour, Neeloofar" userId="S::neeloofar.soleimanpour@cuanschutz.edu::0c8500a1-607f-4540-8af5-5f3ee98989d9" providerId="AD" clId="Web-{FC313375-0943-00CE-D240-7E3F9440B74A}" dt="2023-07-21T19:54:54.422" v="159" actId="1076"/>
          <ac:picMkLst>
            <pc:docMk/>
            <pc:sldMk cId="959070369" sldId="337"/>
            <ac:picMk id="3" creationId="{302DFE8E-99B6-73E5-1666-915DF75FA251}"/>
          </ac:picMkLst>
        </pc:picChg>
      </pc:sldChg>
      <pc:sldChg chg="add del replId">
        <pc:chgData name="Soleimanpour, Neeloofar" userId="S::neeloofar.soleimanpour@cuanschutz.edu::0c8500a1-607f-4540-8af5-5f3ee98989d9" providerId="AD" clId="Web-{FC313375-0943-00CE-D240-7E3F9440B74A}" dt="2023-07-21T19:55:28.391" v="165"/>
        <pc:sldMkLst>
          <pc:docMk/>
          <pc:sldMk cId="92166362" sldId="338"/>
        </pc:sldMkLst>
      </pc:sldChg>
    </pc:docChg>
  </pc:docChgLst>
  <pc:docChgLst>
    <pc:chgData name="Soleimanpour, Neeloofar" userId="S::neeloofar.soleimanpour@cuanschutz.edu::0c8500a1-607f-4540-8af5-5f3ee98989d9" providerId="AD" clId="Web-{2DEEF281-82E3-5D4A-F84C-1CAF2473A030}"/>
    <pc:docChg chg="modSld">
      <pc:chgData name="Soleimanpour, Neeloofar" userId="S::neeloofar.soleimanpour@cuanschutz.edu::0c8500a1-607f-4540-8af5-5f3ee98989d9" providerId="AD" clId="Web-{2DEEF281-82E3-5D4A-F84C-1CAF2473A030}" dt="2023-12-04T15:34:13.829" v="8" actId="20577"/>
      <pc:docMkLst>
        <pc:docMk/>
      </pc:docMkLst>
      <pc:sldChg chg="modSp">
        <pc:chgData name="Soleimanpour, Neeloofar" userId="S::neeloofar.soleimanpour@cuanschutz.edu::0c8500a1-607f-4540-8af5-5f3ee98989d9" providerId="AD" clId="Web-{2DEEF281-82E3-5D4A-F84C-1CAF2473A030}" dt="2023-12-04T15:34:13.829" v="8" actId="20577"/>
        <pc:sldMkLst>
          <pc:docMk/>
          <pc:sldMk cId="4044775995" sldId="329"/>
        </pc:sldMkLst>
        <pc:spChg chg="mod">
          <ac:chgData name="Soleimanpour, Neeloofar" userId="S::neeloofar.soleimanpour@cuanschutz.edu::0c8500a1-607f-4540-8af5-5f3ee98989d9" providerId="AD" clId="Web-{2DEEF281-82E3-5D4A-F84C-1CAF2473A030}" dt="2023-12-04T15:34:13.829" v="8" actId="20577"/>
          <ac:spMkLst>
            <pc:docMk/>
            <pc:sldMk cId="4044775995" sldId="329"/>
            <ac:spMk id="3" creationId="{6136A2F9-2F10-9FB5-C066-063B76F229CB}"/>
          </ac:spMkLst>
        </pc:spChg>
      </pc:sldChg>
    </pc:docChg>
  </pc:docChgLst>
  <pc:docChgLst>
    <pc:chgData name="Soleimanpour, Neeloofar" userId="S::neeloofar.soleimanpour@cuanschutz.edu::0c8500a1-607f-4540-8af5-5f3ee98989d9" providerId="AD" clId="Web-{D2AA69CF-709E-CC83-C2B5-AFB5F08D154C}"/>
    <pc:docChg chg="addSld modSld sldOrd addMainMaster">
      <pc:chgData name="Soleimanpour, Neeloofar" userId="S::neeloofar.soleimanpour@cuanschutz.edu::0c8500a1-607f-4540-8af5-5f3ee98989d9" providerId="AD" clId="Web-{D2AA69CF-709E-CC83-C2B5-AFB5F08D154C}" dt="2023-02-16T18:47:28.587" v="35" actId="20577"/>
      <pc:docMkLst>
        <pc:docMk/>
      </pc:docMkLst>
      <pc:sldChg chg="modSp add">
        <pc:chgData name="Soleimanpour, Neeloofar" userId="S::neeloofar.soleimanpour@cuanschutz.edu::0c8500a1-607f-4540-8af5-5f3ee98989d9" providerId="AD" clId="Web-{D2AA69CF-709E-CC83-C2B5-AFB5F08D154C}" dt="2023-02-16T18:42:45.973" v="26" actId="20577"/>
        <pc:sldMkLst>
          <pc:docMk/>
          <pc:sldMk cId="2940389207" sldId="266"/>
        </pc:sldMkLst>
        <pc:spChg chg="mod">
          <ac:chgData name="Soleimanpour, Neeloofar" userId="S::neeloofar.soleimanpour@cuanschutz.edu::0c8500a1-607f-4540-8af5-5f3ee98989d9" providerId="AD" clId="Web-{D2AA69CF-709E-CC83-C2B5-AFB5F08D154C}" dt="2023-02-16T18:41:21.452" v="16" actId="20577"/>
          <ac:spMkLst>
            <pc:docMk/>
            <pc:sldMk cId="2940389207" sldId="266"/>
            <ac:spMk id="2" creationId="{37F0CBF2-7F35-12F3-C217-623D617B8115}"/>
          </ac:spMkLst>
        </pc:spChg>
        <pc:spChg chg="mod">
          <ac:chgData name="Soleimanpour, Neeloofar" userId="S::neeloofar.soleimanpour@cuanschutz.edu::0c8500a1-607f-4540-8af5-5f3ee98989d9" providerId="AD" clId="Web-{D2AA69CF-709E-CC83-C2B5-AFB5F08D154C}" dt="2023-02-16T18:42:45.973" v="26" actId="20577"/>
          <ac:spMkLst>
            <pc:docMk/>
            <pc:sldMk cId="2940389207" sldId="266"/>
            <ac:spMk id="3" creationId="{D2F98EF0-FE45-8B08-9977-6A414C11FCFA}"/>
          </ac:spMkLst>
        </pc:spChg>
      </pc:sldChg>
      <pc:sldChg chg="modSp add">
        <pc:chgData name="Soleimanpour, Neeloofar" userId="S::neeloofar.soleimanpour@cuanschutz.edu::0c8500a1-607f-4540-8af5-5f3ee98989d9" providerId="AD" clId="Web-{D2AA69CF-709E-CC83-C2B5-AFB5F08D154C}" dt="2023-02-16T18:42:51.333" v="29" actId="20577"/>
        <pc:sldMkLst>
          <pc:docMk/>
          <pc:sldMk cId="3612833094" sldId="267"/>
        </pc:sldMkLst>
        <pc:spChg chg="mod">
          <ac:chgData name="Soleimanpour, Neeloofar" userId="S::neeloofar.soleimanpour@cuanschutz.edu::0c8500a1-607f-4540-8af5-5f3ee98989d9" providerId="AD" clId="Web-{D2AA69CF-709E-CC83-C2B5-AFB5F08D154C}" dt="2023-02-16T18:41:27.249" v="18" actId="20577"/>
          <ac:spMkLst>
            <pc:docMk/>
            <pc:sldMk cId="3612833094" sldId="267"/>
            <ac:spMk id="2" creationId="{37F0CBF2-7F35-12F3-C217-623D617B8115}"/>
          </ac:spMkLst>
        </pc:spChg>
        <pc:spChg chg="mod">
          <ac:chgData name="Soleimanpour, Neeloofar" userId="S::neeloofar.soleimanpour@cuanschutz.edu::0c8500a1-607f-4540-8af5-5f3ee98989d9" providerId="AD" clId="Web-{D2AA69CF-709E-CC83-C2B5-AFB5F08D154C}" dt="2023-02-16T18:42:51.333" v="29" actId="20577"/>
          <ac:spMkLst>
            <pc:docMk/>
            <pc:sldMk cId="3612833094" sldId="267"/>
            <ac:spMk id="3" creationId="{D2F98EF0-FE45-8B08-9977-6A414C11FCFA}"/>
          </ac:spMkLst>
        </pc:spChg>
      </pc:sldChg>
      <pc:sldChg chg="modSp add">
        <pc:chgData name="Soleimanpour, Neeloofar" userId="S::neeloofar.soleimanpour@cuanschutz.edu::0c8500a1-607f-4540-8af5-5f3ee98989d9" providerId="AD" clId="Web-{D2AA69CF-709E-CC83-C2B5-AFB5F08D154C}" dt="2023-02-16T18:42:55.677" v="31" actId="20577"/>
        <pc:sldMkLst>
          <pc:docMk/>
          <pc:sldMk cId="4211956509" sldId="268"/>
        </pc:sldMkLst>
        <pc:spChg chg="mod">
          <ac:chgData name="Soleimanpour, Neeloofar" userId="S::neeloofar.soleimanpour@cuanschutz.edu::0c8500a1-607f-4540-8af5-5f3ee98989d9" providerId="AD" clId="Web-{D2AA69CF-709E-CC83-C2B5-AFB5F08D154C}" dt="2023-02-16T18:41:39.719" v="20" actId="20577"/>
          <ac:spMkLst>
            <pc:docMk/>
            <pc:sldMk cId="4211956509" sldId="268"/>
            <ac:spMk id="2" creationId="{37F0CBF2-7F35-12F3-C217-623D617B8115}"/>
          </ac:spMkLst>
        </pc:spChg>
        <pc:spChg chg="mod">
          <ac:chgData name="Soleimanpour, Neeloofar" userId="S::neeloofar.soleimanpour@cuanschutz.edu::0c8500a1-607f-4540-8af5-5f3ee98989d9" providerId="AD" clId="Web-{D2AA69CF-709E-CC83-C2B5-AFB5F08D154C}" dt="2023-02-16T18:42:55.677" v="31" actId="20577"/>
          <ac:spMkLst>
            <pc:docMk/>
            <pc:sldMk cId="4211956509" sldId="268"/>
            <ac:spMk id="3" creationId="{D2F98EF0-FE45-8B08-9977-6A414C11FCFA}"/>
          </ac:spMkLst>
        </pc:spChg>
      </pc:sldChg>
      <pc:sldChg chg="modSp add">
        <pc:chgData name="Soleimanpour, Neeloofar" userId="S::neeloofar.soleimanpour@cuanschutz.edu::0c8500a1-607f-4540-8af5-5f3ee98989d9" providerId="AD" clId="Web-{D2AA69CF-709E-CC83-C2B5-AFB5F08D154C}" dt="2023-02-16T18:47:28.587" v="35" actId="20577"/>
        <pc:sldMkLst>
          <pc:docMk/>
          <pc:sldMk cId="1533123703" sldId="269"/>
        </pc:sldMkLst>
        <pc:spChg chg="mod">
          <ac:chgData name="Soleimanpour, Neeloofar" userId="S::neeloofar.soleimanpour@cuanschutz.edu::0c8500a1-607f-4540-8af5-5f3ee98989d9" providerId="AD" clId="Web-{D2AA69CF-709E-CC83-C2B5-AFB5F08D154C}" dt="2023-02-16T18:47:28.587" v="35" actId="20577"/>
          <ac:spMkLst>
            <pc:docMk/>
            <pc:sldMk cId="1533123703" sldId="269"/>
            <ac:spMk id="3" creationId="{6A349C86-24E1-3A33-E809-2719F21D7FA8}"/>
          </ac:spMkLst>
        </pc:spChg>
      </pc:sldChg>
      <pc:sldChg chg="add ord">
        <pc:chgData name="Soleimanpour, Neeloofar" userId="S::neeloofar.soleimanpour@cuanschutz.edu::0c8500a1-607f-4540-8af5-5f3ee98989d9" providerId="AD" clId="Web-{D2AA69CF-709E-CC83-C2B5-AFB5F08D154C}" dt="2023-02-16T18:39:34.663" v="5"/>
        <pc:sldMkLst>
          <pc:docMk/>
          <pc:sldMk cId="2560970101" sldId="270"/>
        </pc:sldMkLst>
      </pc:sldChg>
      <pc:sldChg chg="modSp add replId">
        <pc:chgData name="Soleimanpour, Neeloofar" userId="S::neeloofar.soleimanpour@cuanschutz.edu::0c8500a1-607f-4540-8af5-5f3ee98989d9" providerId="AD" clId="Web-{D2AA69CF-709E-CC83-C2B5-AFB5F08D154C}" dt="2023-02-16T18:44:56.139" v="33" actId="20577"/>
        <pc:sldMkLst>
          <pc:docMk/>
          <pc:sldMk cId="1716314847" sldId="271"/>
        </pc:sldMkLst>
        <pc:spChg chg="mod">
          <ac:chgData name="Soleimanpour, Neeloofar" userId="S::neeloofar.soleimanpour@cuanschutz.edu::0c8500a1-607f-4540-8af5-5f3ee98989d9" providerId="AD" clId="Web-{D2AA69CF-709E-CC83-C2B5-AFB5F08D154C}" dt="2023-02-16T18:41:23.796" v="17" actId="20577"/>
          <ac:spMkLst>
            <pc:docMk/>
            <pc:sldMk cId="1716314847" sldId="271"/>
            <ac:spMk id="2" creationId="{37F0CBF2-7F35-12F3-C217-623D617B8115}"/>
          </ac:spMkLst>
        </pc:spChg>
        <pc:spChg chg="mod">
          <ac:chgData name="Soleimanpour, Neeloofar" userId="S::neeloofar.soleimanpour@cuanschutz.edu::0c8500a1-607f-4540-8af5-5f3ee98989d9" providerId="AD" clId="Web-{D2AA69CF-709E-CC83-C2B5-AFB5F08D154C}" dt="2023-02-16T18:44:56.139" v="33" actId="20577"/>
          <ac:spMkLst>
            <pc:docMk/>
            <pc:sldMk cId="1716314847" sldId="271"/>
            <ac:spMk id="3" creationId="{D2F98EF0-FE45-8B08-9977-6A414C11FCFA}"/>
          </ac:spMkLst>
        </pc:spChg>
      </pc:sldChg>
      <pc:sldMasterChg chg="add addSldLayout">
        <pc:chgData name="Soleimanpour, Neeloofar" userId="S::neeloofar.soleimanpour@cuanschutz.edu::0c8500a1-607f-4540-8af5-5f3ee98989d9" providerId="AD" clId="Web-{D2AA69CF-709E-CC83-C2B5-AFB5F08D154C}" dt="2023-02-16T18:39:16.662" v="0"/>
        <pc:sldMasterMkLst>
          <pc:docMk/>
          <pc:sldMasterMk cId="3021866971" sldId="2147483720"/>
        </pc:sldMasterMkLst>
        <pc:sldLayoutChg chg="add">
          <pc:chgData name="Soleimanpour, Neeloofar" userId="S::neeloofar.soleimanpour@cuanschutz.edu::0c8500a1-607f-4540-8af5-5f3ee98989d9" providerId="AD" clId="Web-{D2AA69CF-709E-CC83-C2B5-AFB5F08D154C}" dt="2023-02-16T18:39:16.662" v="0"/>
          <pc:sldLayoutMkLst>
            <pc:docMk/>
            <pc:sldMasterMk cId="3021866971" sldId="2147483720"/>
            <pc:sldLayoutMk cId="1161364624" sldId="2147483721"/>
          </pc:sldLayoutMkLst>
        </pc:sldLayoutChg>
        <pc:sldLayoutChg chg="add">
          <pc:chgData name="Soleimanpour, Neeloofar" userId="S::neeloofar.soleimanpour@cuanschutz.edu::0c8500a1-607f-4540-8af5-5f3ee98989d9" providerId="AD" clId="Web-{D2AA69CF-709E-CC83-C2B5-AFB5F08D154C}" dt="2023-02-16T18:39:16.662" v="0"/>
          <pc:sldLayoutMkLst>
            <pc:docMk/>
            <pc:sldMasterMk cId="3021866971" sldId="2147483720"/>
            <pc:sldLayoutMk cId="3996695029" sldId="2147483722"/>
          </pc:sldLayoutMkLst>
        </pc:sldLayoutChg>
        <pc:sldLayoutChg chg="add">
          <pc:chgData name="Soleimanpour, Neeloofar" userId="S::neeloofar.soleimanpour@cuanschutz.edu::0c8500a1-607f-4540-8af5-5f3ee98989d9" providerId="AD" clId="Web-{D2AA69CF-709E-CC83-C2B5-AFB5F08D154C}" dt="2023-02-16T18:39:16.662" v="0"/>
          <pc:sldLayoutMkLst>
            <pc:docMk/>
            <pc:sldMasterMk cId="3021866971" sldId="2147483720"/>
            <pc:sldLayoutMk cId="3818717014" sldId="2147483723"/>
          </pc:sldLayoutMkLst>
        </pc:sldLayoutChg>
        <pc:sldLayoutChg chg="add">
          <pc:chgData name="Soleimanpour, Neeloofar" userId="S::neeloofar.soleimanpour@cuanschutz.edu::0c8500a1-607f-4540-8af5-5f3ee98989d9" providerId="AD" clId="Web-{D2AA69CF-709E-CC83-C2B5-AFB5F08D154C}" dt="2023-02-16T18:39:16.662" v="0"/>
          <pc:sldLayoutMkLst>
            <pc:docMk/>
            <pc:sldMasterMk cId="3021866971" sldId="2147483720"/>
            <pc:sldLayoutMk cId="1334675564" sldId="2147483724"/>
          </pc:sldLayoutMkLst>
        </pc:sldLayoutChg>
        <pc:sldLayoutChg chg="add">
          <pc:chgData name="Soleimanpour, Neeloofar" userId="S::neeloofar.soleimanpour@cuanschutz.edu::0c8500a1-607f-4540-8af5-5f3ee98989d9" providerId="AD" clId="Web-{D2AA69CF-709E-CC83-C2B5-AFB5F08D154C}" dt="2023-02-16T18:39:16.662" v="0"/>
          <pc:sldLayoutMkLst>
            <pc:docMk/>
            <pc:sldMasterMk cId="3021866971" sldId="2147483720"/>
            <pc:sldLayoutMk cId="1255692296" sldId="2147483725"/>
          </pc:sldLayoutMkLst>
        </pc:sldLayoutChg>
        <pc:sldLayoutChg chg="add">
          <pc:chgData name="Soleimanpour, Neeloofar" userId="S::neeloofar.soleimanpour@cuanschutz.edu::0c8500a1-607f-4540-8af5-5f3ee98989d9" providerId="AD" clId="Web-{D2AA69CF-709E-CC83-C2B5-AFB5F08D154C}" dt="2023-02-16T18:39:16.662" v="0"/>
          <pc:sldLayoutMkLst>
            <pc:docMk/>
            <pc:sldMasterMk cId="3021866971" sldId="2147483720"/>
            <pc:sldLayoutMk cId="3274955825" sldId="2147483726"/>
          </pc:sldLayoutMkLst>
        </pc:sldLayoutChg>
        <pc:sldLayoutChg chg="add">
          <pc:chgData name="Soleimanpour, Neeloofar" userId="S::neeloofar.soleimanpour@cuanschutz.edu::0c8500a1-607f-4540-8af5-5f3ee98989d9" providerId="AD" clId="Web-{D2AA69CF-709E-CC83-C2B5-AFB5F08D154C}" dt="2023-02-16T18:39:16.662" v="0"/>
          <pc:sldLayoutMkLst>
            <pc:docMk/>
            <pc:sldMasterMk cId="3021866971" sldId="2147483720"/>
            <pc:sldLayoutMk cId="4166464891" sldId="2147483727"/>
          </pc:sldLayoutMkLst>
        </pc:sldLayoutChg>
        <pc:sldLayoutChg chg="add">
          <pc:chgData name="Soleimanpour, Neeloofar" userId="S::neeloofar.soleimanpour@cuanschutz.edu::0c8500a1-607f-4540-8af5-5f3ee98989d9" providerId="AD" clId="Web-{D2AA69CF-709E-CC83-C2B5-AFB5F08D154C}" dt="2023-02-16T18:39:16.662" v="0"/>
          <pc:sldLayoutMkLst>
            <pc:docMk/>
            <pc:sldMasterMk cId="3021866971" sldId="2147483720"/>
            <pc:sldLayoutMk cId="4263967202" sldId="2147483728"/>
          </pc:sldLayoutMkLst>
        </pc:sldLayoutChg>
        <pc:sldLayoutChg chg="add">
          <pc:chgData name="Soleimanpour, Neeloofar" userId="S::neeloofar.soleimanpour@cuanschutz.edu::0c8500a1-607f-4540-8af5-5f3ee98989d9" providerId="AD" clId="Web-{D2AA69CF-709E-CC83-C2B5-AFB5F08D154C}" dt="2023-02-16T18:39:16.662" v="0"/>
          <pc:sldLayoutMkLst>
            <pc:docMk/>
            <pc:sldMasterMk cId="3021866971" sldId="2147483720"/>
            <pc:sldLayoutMk cId="4188036284" sldId="2147483729"/>
          </pc:sldLayoutMkLst>
        </pc:sldLayoutChg>
        <pc:sldLayoutChg chg="add">
          <pc:chgData name="Soleimanpour, Neeloofar" userId="S::neeloofar.soleimanpour@cuanschutz.edu::0c8500a1-607f-4540-8af5-5f3ee98989d9" providerId="AD" clId="Web-{D2AA69CF-709E-CC83-C2B5-AFB5F08D154C}" dt="2023-02-16T18:39:16.662" v="0"/>
          <pc:sldLayoutMkLst>
            <pc:docMk/>
            <pc:sldMasterMk cId="3021866971" sldId="2147483720"/>
            <pc:sldLayoutMk cId="3581474494" sldId="2147483730"/>
          </pc:sldLayoutMkLst>
        </pc:sldLayoutChg>
        <pc:sldLayoutChg chg="add">
          <pc:chgData name="Soleimanpour, Neeloofar" userId="S::neeloofar.soleimanpour@cuanschutz.edu::0c8500a1-607f-4540-8af5-5f3ee98989d9" providerId="AD" clId="Web-{D2AA69CF-709E-CC83-C2B5-AFB5F08D154C}" dt="2023-02-16T18:39:16.662" v="0"/>
          <pc:sldLayoutMkLst>
            <pc:docMk/>
            <pc:sldMasterMk cId="3021866971" sldId="2147483720"/>
            <pc:sldLayoutMk cId="1171828682" sldId="2147483731"/>
          </pc:sldLayoutMkLst>
        </pc:sldLayoutChg>
      </pc:sldMasterChg>
    </pc:docChg>
  </pc:docChgLst>
  <pc:docChgLst>
    <pc:chgData name="Soleimanpour, Neeloofar" userId="S::neeloofar.soleimanpour@cuanschutz.edu::0c8500a1-607f-4540-8af5-5f3ee98989d9" providerId="AD" clId="Web-{62CFA5F2-C045-3CB7-CA1A-3C0D0104F83E}"/>
    <pc:docChg chg="addSld delSld modSld sldOrd">
      <pc:chgData name="Soleimanpour, Neeloofar" userId="S::neeloofar.soleimanpour@cuanschutz.edu::0c8500a1-607f-4540-8af5-5f3ee98989d9" providerId="AD" clId="Web-{62CFA5F2-C045-3CB7-CA1A-3C0D0104F83E}" dt="2023-07-21T15:56:13.246" v="637" actId="1076"/>
      <pc:docMkLst>
        <pc:docMk/>
      </pc:docMkLst>
      <pc:sldChg chg="modSp">
        <pc:chgData name="Soleimanpour, Neeloofar" userId="S::neeloofar.soleimanpour@cuanschutz.edu::0c8500a1-607f-4540-8af5-5f3ee98989d9" providerId="AD" clId="Web-{62CFA5F2-C045-3CB7-CA1A-3C0D0104F83E}" dt="2023-07-21T15:03:43.803" v="209" actId="20577"/>
        <pc:sldMkLst>
          <pc:docMk/>
          <pc:sldMk cId="2455124384" sldId="257"/>
        </pc:sldMkLst>
        <pc:spChg chg="mod">
          <ac:chgData name="Soleimanpour, Neeloofar" userId="S::neeloofar.soleimanpour@cuanschutz.edu::0c8500a1-607f-4540-8af5-5f3ee98989d9" providerId="AD" clId="Web-{62CFA5F2-C045-3CB7-CA1A-3C0D0104F83E}" dt="2023-07-21T15:03:43.803" v="209" actId="20577"/>
          <ac:spMkLst>
            <pc:docMk/>
            <pc:sldMk cId="2455124384" sldId="257"/>
            <ac:spMk id="2" creationId="{00000000-0000-0000-0000-000000000000}"/>
          </ac:spMkLst>
        </pc:spChg>
      </pc:sldChg>
      <pc:sldChg chg="modSp">
        <pc:chgData name="Soleimanpour, Neeloofar" userId="S::neeloofar.soleimanpour@cuanschutz.edu::0c8500a1-607f-4540-8af5-5f3ee98989d9" providerId="AD" clId="Web-{62CFA5F2-C045-3CB7-CA1A-3C0D0104F83E}" dt="2023-07-21T15:00:25.879" v="171"/>
        <pc:sldMkLst>
          <pc:docMk/>
          <pc:sldMk cId="46233630" sldId="260"/>
        </pc:sldMkLst>
        <pc:graphicFrameChg chg="mod modGraphic">
          <ac:chgData name="Soleimanpour, Neeloofar" userId="S::neeloofar.soleimanpour@cuanschutz.edu::0c8500a1-607f-4540-8af5-5f3ee98989d9" providerId="AD" clId="Web-{62CFA5F2-C045-3CB7-CA1A-3C0D0104F83E}" dt="2023-07-21T15:00:25.879" v="171"/>
          <ac:graphicFrameMkLst>
            <pc:docMk/>
            <pc:sldMk cId="46233630" sldId="260"/>
            <ac:graphicFrameMk id="3" creationId="{5F9ADC21-FCED-E604-9903-1F80AAC154EF}"/>
          </ac:graphicFrameMkLst>
        </pc:graphicFrameChg>
      </pc:sldChg>
      <pc:sldChg chg="modSp">
        <pc:chgData name="Soleimanpour, Neeloofar" userId="S::neeloofar.soleimanpour@cuanschutz.edu::0c8500a1-607f-4540-8af5-5f3ee98989d9" providerId="AD" clId="Web-{62CFA5F2-C045-3CB7-CA1A-3C0D0104F83E}" dt="2023-07-21T15:23:41.130" v="314" actId="20577"/>
        <pc:sldMkLst>
          <pc:docMk/>
          <pc:sldMk cId="1888655088" sldId="274"/>
        </pc:sldMkLst>
        <pc:spChg chg="mod">
          <ac:chgData name="Soleimanpour, Neeloofar" userId="S::neeloofar.soleimanpour@cuanschutz.edu::0c8500a1-607f-4540-8af5-5f3ee98989d9" providerId="AD" clId="Web-{62CFA5F2-C045-3CB7-CA1A-3C0D0104F83E}" dt="2023-07-21T15:23:41.130" v="314" actId="20577"/>
          <ac:spMkLst>
            <pc:docMk/>
            <pc:sldMk cId="1888655088" sldId="274"/>
            <ac:spMk id="2" creationId="{00000000-0000-0000-0000-000000000000}"/>
          </ac:spMkLst>
        </pc:spChg>
      </pc:sldChg>
      <pc:sldChg chg="addCm">
        <pc:chgData name="Soleimanpour, Neeloofar" userId="S::neeloofar.soleimanpour@cuanschutz.edu::0c8500a1-607f-4540-8af5-5f3ee98989d9" providerId="AD" clId="Web-{62CFA5F2-C045-3CB7-CA1A-3C0D0104F83E}" dt="2023-07-21T15:18:51.079" v="274"/>
        <pc:sldMkLst>
          <pc:docMk/>
          <pc:sldMk cId="3559899738" sldId="276"/>
        </pc:sldMkLst>
        <pc:extLst>
          <p:ext xmlns:p="http://schemas.openxmlformats.org/presentationml/2006/main" uri="{D6D511B9-2390-475A-947B-AFAB55BFBCF1}">
            <pc226:cmChg xmlns:pc226="http://schemas.microsoft.com/office/powerpoint/2022/06/main/command" chg="add">
              <pc226:chgData name="Soleimanpour, Neeloofar" userId="S::neeloofar.soleimanpour@cuanschutz.edu::0c8500a1-607f-4540-8af5-5f3ee98989d9" providerId="AD" clId="Web-{62CFA5F2-C045-3CB7-CA1A-3C0D0104F83E}" dt="2023-07-21T15:18:51.079" v="274"/>
              <pc2:cmMkLst xmlns:pc2="http://schemas.microsoft.com/office/powerpoint/2019/9/main/command">
                <pc:docMk/>
                <pc:sldMk cId="3559899738" sldId="276"/>
                <pc2:cmMk id="{6F65E10D-0156-4F4E-9EBA-60929E319670}"/>
              </pc2:cmMkLst>
            </pc226:cmChg>
          </p:ext>
        </pc:extLst>
      </pc:sldChg>
      <pc:sldChg chg="modSp">
        <pc:chgData name="Soleimanpour, Neeloofar" userId="S::neeloofar.soleimanpour@cuanschutz.edu::0c8500a1-607f-4540-8af5-5f3ee98989d9" providerId="AD" clId="Web-{62CFA5F2-C045-3CB7-CA1A-3C0D0104F83E}" dt="2023-07-21T15:01:16.224" v="176" actId="20577"/>
        <pc:sldMkLst>
          <pc:docMk/>
          <pc:sldMk cId="866601438" sldId="290"/>
        </pc:sldMkLst>
        <pc:spChg chg="mod">
          <ac:chgData name="Soleimanpour, Neeloofar" userId="S::neeloofar.soleimanpour@cuanschutz.edu::0c8500a1-607f-4540-8af5-5f3ee98989d9" providerId="AD" clId="Web-{62CFA5F2-C045-3CB7-CA1A-3C0D0104F83E}" dt="2023-07-21T15:01:16.224" v="176" actId="20577"/>
          <ac:spMkLst>
            <pc:docMk/>
            <pc:sldMk cId="866601438" sldId="290"/>
            <ac:spMk id="2" creationId="{00000000-0000-0000-0000-000000000000}"/>
          </ac:spMkLst>
        </pc:spChg>
      </pc:sldChg>
      <pc:sldChg chg="modSp">
        <pc:chgData name="Soleimanpour, Neeloofar" userId="S::neeloofar.soleimanpour@cuanschutz.edu::0c8500a1-607f-4540-8af5-5f3ee98989d9" providerId="AD" clId="Web-{62CFA5F2-C045-3CB7-CA1A-3C0D0104F83E}" dt="2023-07-21T15:24:12.083" v="332" actId="20577"/>
        <pc:sldMkLst>
          <pc:docMk/>
          <pc:sldMk cId="3730005787" sldId="292"/>
        </pc:sldMkLst>
        <pc:spChg chg="mod">
          <ac:chgData name="Soleimanpour, Neeloofar" userId="S::neeloofar.soleimanpour@cuanschutz.edu::0c8500a1-607f-4540-8af5-5f3ee98989d9" providerId="AD" clId="Web-{62CFA5F2-C045-3CB7-CA1A-3C0D0104F83E}" dt="2023-07-21T15:24:12.083" v="332" actId="20577"/>
          <ac:spMkLst>
            <pc:docMk/>
            <pc:sldMk cId="3730005787" sldId="292"/>
            <ac:spMk id="2" creationId="{00000000-0000-0000-0000-000000000000}"/>
          </ac:spMkLst>
        </pc:spChg>
      </pc:sldChg>
      <pc:sldChg chg="modSp">
        <pc:chgData name="Soleimanpour, Neeloofar" userId="S::neeloofar.soleimanpour@cuanschutz.edu::0c8500a1-607f-4540-8af5-5f3ee98989d9" providerId="AD" clId="Web-{62CFA5F2-C045-3CB7-CA1A-3C0D0104F83E}" dt="2023-07-21T15:06:27.774" v="260" actId="20577"/>
        <pc:sldMkLst>
          <pc:docMk/>
          <pc:sldMk cId="3682604976" sldId="293"/>
        </pc:sldMkLst>
        <pc:spChg chg="mod">
          <ac:chgData name="Soleimanpour, Neeloofar" userId="S::neeloofar.soleimanpour@cuanschutz.edu::0c8500a1-607f-4540-8af5-5f3ee98989d9" providerId="AD" clId="Web-{62CFA5F2-C045-3CB7-CA1A-3C0D0104F83E}" dt="2023-07-21T15:06:27.774" v="260" actId="20577"/>
          <ac:spMkLst>
            <pc:docMk/>
            <pc:sldMk cId="3682604976" sldId="293"/>
            <ac:spMk id="2" creationId="{16792AE8-4FBC-93F6-9E27-B68AE369AA69}"/>
          </ac:spMkLst>
        </pc:spChg>
      </pc:sldChg>
      <pc:sldChg chg="modSp">
        <pc:chgData name="Soleimanpour, Neeloofar" userId="S::neeloofar.soleimanpour@cuanschutz.edu::0c8500a1-607f-4540-8af5-5f3ee98989d9" providerId="AD" clId="Web-{62CFA5F2-C045-3CB7-CA1A-3C0D0104F83E}" dt="2023-07-21T15:24:23.271" v="335" actId="20577"/>
        <pc:sldMkLst>
          <pc:docMk/>
          <pc:sldMk cId="3684360055" sldId="294"/>
        </pc:sldMkLst>
        <pc:spChg chg="mod">
          <ac:chgData name="Soleimanpour, Neeloofar" userId="S::neeloofar.soleimanpour@cuanschutz.edu::0c8500a1-607f-4540-8af5-5f3ee98989d9" providerId="AD" clId="Web-{62CFA5F2-C045-3CB7-CA1A-3C0D0104F83E}" dt="2023-07-21T15:24:23.271" v="335" actId="20577"/>
          <ac:spMkLst>
            <pc:docMk/>
            <pc:sldMk cId="3684360055" sldId="294"/>
            <ac:spMk id="2" creationId="{068241B5-A596-6EAC-080A-4C72AC69FE11}"/>
          </ac:spMkLst>
        </pc:spChg>
      </pc:sldChg>
      <pc:sldChg chg="modSp">
        <pc:chgData name="Soleimanpour, Neeloofar" userId="S::neeloofar.soleimanpour@cuanschutz.edu::0c8500a1-607f-4540-8af5-5f3ee98989d9" providerId="AD" clId="Web-{62CFA5F2-C045-3CB7-CA1A-3C0D0104F83E}" dt="2023-07-21T15:25:12.474" v="347" actId="1076"/>
        <pc:sldMkLst>
          <pc:docMk/>
          <pc:sldMk cId="3848844484" sldId="295"/>
        </pc:sldMkLst>
        <pc:spChg chg="mod">
          <ac:chgData name="Soleimanpour, Neeloofar" userId="S::neeloofar.soleimanpour@cuanschutz.edu::0c8500a1-607f-4540-8af5-5f3ee98989d9" providerId="AD" clId="Web-{62CFA5F2-C045-3CB7-CA1A-3C0D0104F83E}" dt="2023-07-21T15:25:12.474" v="347" actId="1076"/>
          <ac:spMkLst>
            <pc:docMk/>
            <pc:sldMk cId="3848844484" sldId="295"/>
            <ac:spMk id="3" creationId="{6777ECA9-45C5-410E-89AB-2991B041D275}"/>
          </ac:spMkLst>
        </pc:spChg>
      </pc:sldChg>
      <pc:sldChg chg="modSp">
        <pc:chgData name="Soleimanpour, Neeloofar" userId="S::neeloofar.soleimanpour@cuanschutz.edu::0c8500a1-607f-4540-8af5-5f3ee98989d9" providerId="AD" clId="Web-{62CFA5F2-C045-3CB7-CA1A-3C0D0104F83E}" dt="2023-07-21T15:07:06.587" v="270" actId="20577"/>
        <pc:sldMkLst>
          <pc:docMk/>
          <pc:sldMk cId="3738757579" sldId="296"/>
        </pc:sldMkLst>
        <pc:spChg chg="mod">
          <ac:chgData name="Soleimanpour, Neeloofar" userId="S::neeloofar.soleimanpour@cuanschutz.edu::0c8500a1-607f-4540-8af5-5f3ee98989d9" providerId="AD" clId="Web-{62CFA5F2-C045-3CB7-CA1A-3C0D0104F83E}" dt="2023-07-21T15:07:06.587" v="270" actId="20577"/>
          <ac:spMkLst>
            <pc:docMk/>
            <pc:sldMk cId="3738757579" sldId="296"/>
            <ac:spMk id="2" creationId="{9DF39C64-1062-9F46-D648-6351622E0D71}"/>
          </ac:spMkLst>
        </pc:spChg>
      </pc:sldChg>
      <pc:sldChg chg="modSp">
        <pc:chgData name="Soleimanpour, Neeloofar" userId="S::neeloofar.soleimanpour@cuanschutz.edu::0c8500a1-607f-4540-8af5-5f3ee98989d9" providerId="AD" clId="Web-{62CFA5F2-C045-3CB7-CA1A-3C0D0104F83E}" dt="2023-07-21T15:07:09.618" v="271" actId="20577"/>
        <pc:sldMkLst>
          <pc:docMk/>
          <pc:sldMk cId="4014908847" sldId="298"/>
        </pc:sldMkLst>
        <pc:spChg chg="mod">
          <ac:chgData name="Soleimanpour, Neeloofar" userId="S::neeloofar.soleimanpour@cuanschutz.edu::0c8500a1-607f-4540-8af5-5f3ee98989d9" providerId="AD" clId="Web-{62CFA5F2-C045-3CB7-CA1A-3C0D0104F83E}" dt="2023-07-21T15:07:09.618" v="271" actId="20577"/>
          <ac:spMkLst>
            <pc:docMk/>
            <pc:sldMk cId="4014908847" sldId="298"/>
            <ac:spMk id="2" creationId="{BE1BE2F6-17C1-5423-43CD-0BA390B37E96}"/>
          </ac:spMkLst>
        </pc:spChg>
      </pc:sldChg>
      <pc:sldChg chg="modSp">
        <pc:chgData name="Soleimanpour, Neeloofar" userId="S::neeloofar.soleimanpour@cuanschutz.edu::0c8500a1-607f-4540-8af5-5f3ee98989d9" providerId="AD" clId="Web-{62CFA5F2-C045-3CB7-CA1A-3C0D0104F83E}" dt="2023-07-21T15:07:11.962" v="272" actId="20577"/>
        <pc:sldMkLst>
          <pc:docMk/>
          <pc:sldMk cId="1076557841" sldId="299"/>
        </pc:sldMkLst>
        <pc:spChg chg="mod">
          <ac:chgData name="Soleimanpour, Neeloofar" userId="S::neeloofar.soleimanpour@cuanschutz.edu::0c8500a1-607f-4540-8af5-5f3ee98989d9" providerId="AD" clId="Web-{62CFA5F2-C045-3CB7-CA1A-3C0D0104F83E}" dt="2023-07-21T15:07:11.962" v="272" actId="20577"/>
          <ac:spMkLst>
            <pc:docMk/>
            <pc:sldMk cId="1076557841" sldId="299"/>
            <ac:spMk id="2" creationId="{16792AE8-4FBC-93F6-9E27-B68AE369AA69}"/>
          </ac:spMkLst>
        </pc:spChg>
      </pc:sldChg>
      <pc:sldChg chg="modSp">
        <pc:chgData name="Soleimanpour, Neeloofar" userId="S::neeloofar.soleimanpour@cuanschutz.edu::0c8500a1-607f-4540-8af5-5f3ee98989d9" providerId="AD" clId="Web-{62CFA5F2-C045-3CB7-CA1A-3C0D0104F83E}" dt="2023-07-21T15:07:21.212" v="273" actId="20577"/>
        <pc:sldMkLst>
          <pc:docMk/>
          <pc:sldMk cId="2631695443" sldId="300"/>
        </pc:sldMkLst>
        <pc:spChg chg="mod">
          <ac:chgData name="Soleimanpour, Neeloofar" userId="S::neeloofar.soleimanpour@cuanschutz.edu::0c8500a1-607f-4540-8af5-5f3ee98989d9" providerId="AD" clId="Web-{62CFA5F2-C045-3CB7-CA1A-3C0D0104F83E}" dt="2023-07-21T15:07:21.212" v="273" actId="20577"/>
          <ac:spMkLst>
            <pc:docMk/>
            <pc:sldMk cId="2631695443" sldId="300"/>
            <ac:spMk id="82" creationId="{B7FFB870-3DBB-682D-81BD-C83AB8B734DD}"/>
          </ac:spMkLst>
        </pc:spChg>
      </pc:sldChg>
      <pc:sldChg chg="modSp">
        <pc:chgData name="Soleimanpour, Neeloofar" userId="S::neeloofar.soleimanpour@cuanschutz.edu::0c8500a1-607f-4540-8af5-5f3ee98989d9" providerId="AD" clId="Web-{62CFA5F2-C045-3CB7-CA1A-3C0D0104F83E}" dt="2023-07-21T15:41:40.252" v="519" actId="1076"/>
        <pc:sldMkLst>
          <pc:docMk/>
          <pc:sldMk cId="1173512246" sldId="302"/>
        </pc:sldMkLst>
        <pc:picChg chg="mod modCrop">
          <ac:chgData name="Soleimanpour, Neeloofar" userId="S::neeloofar.soleimanpour@cuanschutz.edu::0c8500a1-607f-4540-8af5-5f3ee98989d9" providerId="AD" clId="Web-{62CFA5F2-C045-3CB7-CA1A-3C0D0104F83E}" dt="2023-07-21T15:41:40.252" v="519" actId="1076"/>
          <ac:picMkLst>
            <pc:docMk/>
            <pc:sldMk cId="1173512246" sldId="302"/>
            <ac:picMk id="4" creationId="{5075547A-98C6-0F09-B93C-62468326B049}"/>
          </ac:picMkLst>
        </pc:picChg>
      </pc:sldChg>
      <pc:sldChg chg="modSp">
        <pc:chgData name="Soleimanpour, Neeloofar" userId="S::neeloofar.soleimanpour@cuanschutz.edu::0c8500a1-607f-4540-8af5-5f3ee98989d9" providerId="AD" clId="Web-{62CFA5F2-C045-3CB7-CA1A-3C0D0104F83E}" dt="2023-07-21T15:41:05.001" v="516" actId="1076"/>
        <pc:sldMkLst>
          <pc:docMk/>
          <pc:sldMk cId="2481224240" sldId="303"/>
        </pc:sldMkLst>
        <pc:picChg chg="mod modCrop">
          <ac:chgData name="Soleimanpour, Neeloofar" userId="S::neeloofar.soleimanpour@cuanschutz.edu::0c8500a1-607f-4540-8af5-5f3ee98989d9" providerId="AD" clId="Web-{62CFA5F2-C045-3CB7-CA1A-3C0D0104F83E}" dt="2023-07-21T15:41:05.001" v="516" actId="1076"/>
          <ac:picMkLst>
            <pc:docMk/>
            <pc:sldMk cId="2481224240" sldId="303"/>
            <ac:picMk id="4" creationId="{5E87B0DC-8C21-17D7-7185-C334A1229EDE}"/>
          </ac:picMkLst>
        </pc:picChg>
      </pc:sldChg>
      <pc:sldChg chg="modSp">
        <pc:chgData name="Soleimanpour, Neeloofar" userId="S::neeloofar.soleimanpour@cuanschutz.edu::0c8500a1-607f-4540-8af5-5f3ee98989d9" providerId="AD" clId="Web-{62CFA5F2-C045-3CB7-CA1A-3C0D0104F83E}" dt="2023-07-21T15:40:41.532" v="513" actId="1076"/>
        <pc:sldMkLst>
          <pc:docMk/>
          <pc:sldMk cId="1585687332" sldId="304"/>
        </pc:sldMkLst>
        <pc:picChg chg="mod modCrop">
          <ac:chgData name="Soleimanpour, Neeloofar" userId="S::neeloofar.soleimanpour@cuanschutz.edu::0c8500a1-607f-4540-8af5-5f3ee98989d9" providerId="AD" clId="Web-{62CFA5F2-C045-3CB7-CA1A-3C0D0104F83E}" dt="2023-07-21T15:40:41.532" v="513" actId="1076"/>
          <ac:picMkLst>
            <pc:docMk/>
            <pc:sldMk cId="1585687332" sldId="304"/>
            <ac:picMk id="4" creationId="{EAC2EA96-3844-4293-7075-64FFD97F73DA}"/>
          </ac:picMkLst>
        </pc:picChg>
      </pc:sldChg>
      <pc:sldChg chg="modSp">
        <pc:chgData name="Soleimanpour, Neeloofar" userId="S::neeloofar.soleimanpour@cuanschutz.edu::0c8500a1-607f-4540-8af5-5f3ee98989d9" providerId="AD" clId="Web-{62CFA5F2-C045-3CB7-CA1A-3C0D0104F83E}" dt="2023-07-21T15:40:16.141" v="510" actId="1076"/>
        <pc:sldMkLst>
          <pc:docMk/>
          <pc:sldMk cId="3211178572" sldId="305"/>
        </pc:sldMkLst>
        <pc:picChg chg="mod modCrop">
          <ac:chgData name="Soleimanpour, Neeloofar" userId="S::neeloofar.soleimanpour@cuanschutz.edu::0c8500a1-607f-4540-8af5-5f3ee98989d9" providerId="AD" clId="Web-{62CFA5F2-C045-3CB7-CA1A-3C0D0104F83E}" dt="2023-07-21T15:40:16.141" v="510" actId="1076"/>
          <ac:picMkLst>
            <pc:docMk/>
            <pc:sldMk cId="3211178572" sldId="305"/>
            <ac:picMk id="8" creationId="{EA356430-76CC-56B2-F5C5-46A4ACF710A0}"/>
          </ac:picMkLst>
        </pc:picChg>
      </pc:sldChg>
      <pc:sldChg chg="modSp">
        <pc:chgData name="Soleimanpour, Neeloofar" userId="S::neeloofar.soleimanpour@cuanschutz.edu::0c8500a1-607f-4540-8af5-5f3ee98989d9" providerId="AD" clId="Web-{62CFA5F2-C045-3CB7-CA1A-3C0D0104F83E}" dt="2023-07-21T15:39:50.422" v="506" actId="1076"/>
        <pc:sldMkLst>
          <pc:docMk/>
          <pc:sldMk cId="203793757" sldId="306"/>
        </pc:sldMkLst>
        <pc:picChg chg="mod modCrop">
          <ac:chgData name="Soleimanpour, Neeloofar" userId="S::neeloofar.soleimanpour@cuanschutz.edu::0c8500a1-607f-4540-8af5-5f3ee98989d9" providerId="AD" clId="Web-{62CFA5F2-C045-3CB7-CA1A-3C0D0104F83E}" dt="2023-07-21T15:39:50.422" v="506" actId="1076"/>
          <ac:picMkLst>
            <pc:docMk/>
            <pc:sldMk cId="203793757" sldId="306"/>
            <ac:picMk id="4" creationId="{1F98A359-FB09-B31F-4ABA-D2693FF7274E}"/>
          </ac:picMkLst>
        </pc:picChg>
      </pc:sldChg>
      <pc:sldChg chg="modSp">
        <pc:chgData name="Soleimanpour, Neeloofar" userId="S::neeloofar.soleimanpour@cuanschutz.edu::0c8500a1-607f-4540-8af5-5f3ee98989d9" providerId="AD" clId="Web-{62CFA5F2-C045-3CB7-CA1A-3C0D0104F83E}" dt="2023-07-21T15:56:13.246" v="637" actId="1076"/>
        <pc:sldMkLst>
          <pc:docMk/>
          <pc:sldMk cId="2002544020" sldId="308"/>
        </pc:sldMkLst>
        <pc:spChg chg="mod">
          <ac:chgData name="Soleimanpour, Neeloofar" userId="S::neeloofar.soleimanpour@cuanschutz.edu::0c8500a1-607f-4540-8af5-5f3ee98989d9" providerId="AD" clId="Web-{62CFA5F2-C045-3CB7-CA1A-3C0D0104F83E}" dt="2023-07-21T15:56:13.246" v="637" actId="1076"/>
          <ac:spMkLst>
            <pc:docMk/>
            <pc:sldMk cId="2002544020" sldId="308"/>
            <ac:spMk id="2" creationId="{3C288A27-8F2B-448E-724E-5BD04366106B}"/>
          </ac:spMkLst>
        </pc:spChg>
        <pc:spChg chg="mod">
          <ac:chgData name="Soleimanpour, Neeloofar" userId="S::neeloofar.soleimanpour@cuanschutz.edu::0c8500a1-607f-4540-8af5-5f3ee98989d9" providerId="AD" clId="Web-{62CFA5F2-C045-3CB7-CA1A-3C0D0104F83E}" dt="2023-07-21T15:55:59.293" v="635" actId="1076"/>
          <ac:spMkLst>
            <pc:docMk/>
            <pc:sldMk cId="2002544020" sldId="308"/>
            <ac:spMk id="4" creationId="{1237A0A0-59A3-3BA2-6FF6-B2DFD2473EEB}"/>
          </ac:spMkLst>
        </pc:spChg>
        <pc:graphicFrameChg chg="mod">
          <ac:chgData name="Soleimanpour, Neeloofar" userId="S::neeloofar.soleimanpour@cuanschutz.edu::0c8500a1-607f-4540-8af5-5f3ee98989d9" providerId="AD" clId="Web-{62CFA5F2-C045-3CB7-CA1A-3C0D0104F83E}" dt="2023-07-21T15:56:03.418" v="636" actId="1076"/>
          <ac:graphicFrameMkLst>
            <pc:docMk/>
            <pc:sldMk cId="2002544020" sldId="308"/>
            <ac:graphicFrameMk id="6" creationId="{3B83BC47-E991-5A1C-16C8-808A2D432C64}"/>
          </ac:graphicFrameMkLst>
        </pc:graphicFrameChg>
      </pc:sldChg>
      <pc:sldChg chg="addSp delSp modSp mod setBg">
        <pc:chgData name="Soleimanpour, Neeloofar" userId="S::neeloofar.soleimanpour@cuanschutz.edu::0c8500a1-607f-4540-8af5-5f3ee98989d9" providerId="AD" clId="Web-{62CFA5F2-C045-3CB7-CA1A-3C0D0104F83E}" dt="2023-07-21T15:55:19.620" v="630" actId="1076"/>
        <pc:sldMkLst>
          <pc:docMk/>
          <pc:sldMk cId="134752807" sldId="310"/>
        </pc:sldMkLst>
        <pc:spChg chg="mod">
          <ac:chgData name="Soleimanpour, Neeloofar" userId="S::neeloofar.soleimanpour@cuanschutz.edu::0c8500a1-607f-4540-8af5-5f3ee98989d9" providerId="AD" clId="Web-{62CFA5F2-C045-3CB7-CA1A-3C0D0104F83E}" dt="2023-07-21T15:55:16.386" v="629" actId="20577"/>
          <ac:spMkLst>
            <pc:docMk/>
            <pc:sldMk cId="134752807" sldId="310"/>
            <ac:spMk id="2" creationId="{E576BBE7-332F-0E6B-FF18-0C713CCCFDEA}"/>
          </ac:spMkLst>
        </pc:spChg>
        <pc:spChg chg="mod">
          <ac:chgData name="Soleimanpour, Neeloofar" userId="S::neeloofar.soleimanpour@cuanschutz.edu::0c8500a1-607f-4540-8af5-5f3ee98989d9" providerId="AD" clId="Web-{62CFA5F2-C045-3CB7-CA1A-3C0D0104F83E}" dt="2023-07-21T15:55:12.964" v="628" actId="20577"/>
          <ac:spMkLst>
            <pc:docMk/>
            <pc:sldMk cId="134752807" sldId="310"/>
            <ac:spMk id="3" creationId="{6A321F8B-F582-9615-EB10-58D98CDE831A}"/>
          </ac:spMkLst>
        </pc:spChg>
        <pc:spChg chg="mod ord">
          <ac:chgData name="Soleimanpour, Neeloofar" userId="S::neeloofar.soleimanpour@cuanschutz.edu::0c8500a1-607f-4540-8af5-5f3ee98989d9" providerId="AD" clId="Web-{62CFA5F2-C045-3CB7-CA1A-3C0D0104F83E}" dt="2023-07-21T15:37:23.327" v="472"/>
          <ac:spMkLst>
            <pc:docMk/>
            <pc:sldMk cId="134752807" sldId="310"/>
            <ac:spMk id="4" creationId="{27083492-8876-D0F6-4D4E-6A8AEA5D4234}"/>
          </ac:spMkLst>
        </pc:spChg>
        <pc:spChg chg="add">
          <ac:chgData name="Soleimanpour, Neeloofar" userId="S::neeloofar.soleimanpour@cuanschutz.edu::0c8500a1-607f-4540-8af5-5f3ee98989d9" providerId="AD" clId="Web-{62CFA5F2-C045-3CB7-CA1A-3C0D0104F83E}" dt="2023-07-21T15:37:23.327" v="472"/>
          <ac:spMkLst>
            <pc:docMk/>
            <pc:sldMk cId="134752807" sldId="310"/>
            <ac:spMk id="10" creationId="{45D37F4E-DDB4-456B-97E0-9937730A039F}"/>
          </ac:spMkLst>
        </pc:spChg>
        <pc:spChg chg="add">
          <ac:chgData name="Soleimanpour, Neeloofar" userId="S::neeloofar.soleimanpour@cuanschutz.edu::0c8500a1-607f-4540-8af5-5f3ee98989d9" providerId="AD" clId="Web-{62CFA5F2-C045-3CB7-CA1A-3C0D0104F83E}" dt="2023-07-21T15:37:23.327" v="472"/>
          <ac:spMkLst>
            <pc:docMk/>
            <pc:sldMk cId="134752807" sldId="310"/>
            <ac:spMk id="12" creationId="{B2DD41CD-8F47-4F56-AD12-4E2FF7696987}"/>
          </ac:spMkLst>
        </pc:spChg>
        <pc:picChg chg="del mod">
          <ac:chgData name="Soleimanpour, Neeloofar" userId="S::neeloofar.soleimanpour@cuanschutz.edu::0c8500a1-607f-4540-8af5-5f3ee98989d9" providerId="AD" clId="Web-{62CFA5F2-C045-3CB7-CA1A-3C0D0104F83E}" dt="2023-07-21T15:37:37.139" v="473"/>
          <ac:picMkLst>
            <pc:docMk/>
            <pc:sldMk cId="134752807" sldId="310"/>
            <ac:picMk id="5" creationId="{52BA9E84-CB20-6404-8944-F500508A4627}"/>
          </ac:picMkLst>
        </pc:picChg>
        <pc:picChg chg="add mod">
          <ac:chgData name="Soleimanpour, Neeloofar" userId="S::neeloofar.soleimanpour@cuanschutz.edu::0c8500a1-607f-4540-8af5-5f3ee98989d9" providerId="AD" clId="Web-{62CFA5F2-C045-3CB7-CA1A-3C0D0104F83E}" dt="2023-07-21T15:55:19.620" v="630" actId="1076"/>
          <ac:picMkLst>
            <pc:docMk/>
            <pc:sldMk cId="134752807" sldId="310"/>
            <ac:picMk id="7" creationId="{4E32BD0D-BA27-4222-A708-D97E7115B3EB}"/>
          </ac:picMkLst>
        </pc:picChg>
      </pc:sldChg>
      <pc:sldChg chg="modSp">
        <pc:chgData name="Soleimanpour, Neeloofar" userId="S::neeloofar.soleimanpour@cuanschutz.edu::0c8500a1-607f-4540-8af5-5f3ee98989d9" providerId="AD" clId="Web-{62CFA5F2-C045-3CB7-CA1A-3C0D0104F83E}" dt="2023-07-21T15:55:24.964" v="632" actId="1076"/>
        <pc:sldMkLst>
          <pc:docMk/>
          <pc:sldMk cId="4256013362" sldId="311"/>
        </pc:sldMkLst>
        <pc:spChg chg="mod">
          <ac:chgData name="Soleimanpour, Neeloofar" userId="S::neeloofar.soleimanpour@cuanschutz.edu::0c8500a1-607f-4540-8af5-5f3ee98989d9" providerId="AD" clId="Web-{62CFA5F2-C045-3CB7-CA1A-3C0D0104F83E}" dt="2023-07-21T15:36:41.436" v="465" actId="20577"/>
          <ac:spMkLst>
            <pc:docMk/>
            <pc:sldMk cId="4256013362" sldId="311"/>
            <ac:spMk id="2" creationId="{E576BBE7-332F-0E6B-FF18-0C713CCCFDEA}"/>
          </ac:spMkLst>
        </pc:spChg>
        <pc:picChg chg="mod">
          <ac:chgData name="Soleimanpour, Neeloofar" userId="S::neeloofar.soleimanpour@cuanschutz.edu::0c8500a1-607f-4540-8af5-5f3ee98989d9" providerId="AD" clId="Web-{62CFA5F2-C045-3CB7-CA1A-3C0D0104F83E}" dt="2023-07-21T15:55:24.964" v="632" actId="1076"/>
          <ac:picMkLst>
            <pc:docMk/>
            <pc:sldMk cId="4256013362" sldId="311"/>
            <ac:picMk id="6" creationId="{3034D31D-7E79-96F9-8012-F6AC291CE330}"/>
          </ac:picMkLst>
        </pc:picChg>
      </pc:sldChg>
      <pc:sldChg chg="modSp addCm modCm">
        <pc:chgData name="Soleimanpour, Neeloofar" userId="S::neeloofar.soleimanpour@cuanschutz.edu::0c8500a1-607f-4540-8af5-5f3ee98989d9" providerId="AD" clId="Web-{62CFA5F2-C045-3CB7-CA1A-3C0D0104F83E}" dt="2023-07-21T15:54:53.573" v="623" actId="1076"/>
        <pc:sldMkLst>
          <pc:docMk/>
          <pc:sldMk cId="1825939920" sldId="312"/>
        </pc:sldMkLst>
        <pc:spChg chg="mod">
          <ac:chgData name="Soleimanpour, Neeloofar" userId="S::neeloofar.soleimanpour@cuanschutz.edu::0c8500a1-607f-4540-8af5-5f3ee98989d9" providerId="AD" clId="Web-{62CFA5F2-C045-3CB7-CA1A-3C0D0104F83E}" dt="2023-07-21T15:35:08.341" v="456" actId="20577"/>
          <ac:spMkLst>
            <pc:docMk/>
            <pc:sldMk cId="1825939920" sldId="312"/>
            <ac:spMk id="6" creationId="{A4FA2395-E45F-11E3-7628-8CD514340F8E}"/>
          </ac:spMkLst>
        </pc:spChg>
        <pc:spChg chg="mod">
          <ac:chgData name="Soleimanpour, Neeloofar" userId="S::neeloofar.soleimanpour@cuanschutz.edu::0c8500a1-607f-4540-8af5-5f3ee98989d9" providerId="AD" clId="Web-{62CFA5F2-C045-3CB7-CA1A-3C0D0104F83E}" dt="2023-07-21T15:54:48.308" v="622" actId="20577"/>
          <ac:spMkLst>
            <pc:docMk/>
            <pc:sldMk cId="1825939920" sldId="312"/>
            <ac:spMk id="7" creationId="{68FD58F3-38CB-A22B-CBE9-64FD602F55D2}"/>
          </ac:spMkLst>
        </pc:spChg>
        <pc:picChg chg="mod">
          <ac:chgData name="Soleimanpour, Neeloofar" userId="S::neeloofar.soleimanpour@cuanschutz.edu::0c8500a1-607f-4540-8af5-5f3ee98989d9" providerId="AD" clId="Web-{62CFA5F2-C045-3CB7-CA1A-3C0D0104F83E}" dt="2023-07-21T15:54:53.573" v="623" actId="1076"/>
          <ac:picMkLst>
            <pc:docMk/>
            <pc:sldMk cId="1825939920" sldId="312"/>
            <ac:picMk id="4" creationId="{F870F66D-0E70-9EE3-A338-D95CD446AE76}"/>
          </ac:picMkLst>
        </pc:picChg>
        <pc:extLst>
          <p:ext xmlns:p="http://schemas.openxmlformats.org/presentationml/2006/main" uri="{D6D511B9-2390-475A-947B-AFAB55BFBCF1}">
            <pc226:cmChg xmlns:pc226="http://schemas.microsoft.com/office/powerpoint/2022/06/main/command" chg="add mod">
              <pc226:chgData name="Soleimanpour, Neeloofar" userId="S::neeloofar.soleimanpour@cuanschutz.edu::0c8500a1-607f-4540-8af5-5f3ee98989d9" providerId="AD" clId="Web-{62CFA5F2-C045-3CB7-CA1A-3C0D0104F83E}" dt="2023-07-21T15:36:08.216" v="462"/>
              <pc2:cmMkLst xmlns:pc2="http://schemas.microsoft.com/office/powerpoint/2019/9/main/command">
                <pc:docMk/>
                <pc:sldMk cId="1825939920" sldId="312"/>
                <pc2:cmMk id="{698E8DF6-2779-43AF-AB7E-6F4132292A0D}"/>
              </pc2:cmMkLst>
            </pc226:cmChg>
          </p:ext>
        </pc:extLst>
      </pc:sldChg>
      <pc:sldChg chg="modSp addCm">
        <pc:chgData name="Soleimanpour, Neeloofar" userId="S::neeloofar.soleimanpour@cuanschutz.edu::0c8500a1-607f-4540-8af5-5f3ee98989d9" providerId="AD" clId="Web-{62CFA5F2-C045-3CB7-CA1A-3C0D0104F83E}" dt="2023-07-21T15:54:32.557" v="620" actId="20577"/>
        <pc:sldMkLst>
          <pc:docMk/>
          <pc:sldMk cId="10358965" sldId="313"/>
        </pc:sldMkLst>
        <pc:spChg chg="mod">
          <ac:chgData name="Soleimanpour, Neeloofar" userId="S::neeloofar.soleimanpour@cuanschutz.edu::0c8500a1-607f-4540-8af5-5f3ee98989d9" providerId="AD" clId="Web-{62CFA5F2-C045-3CB7-CA1A-3C0D0104F83E}" dt="2023-07-21T15:35:22.732" v="459" actId="20577"/>
          <ac:spMkLst>
            <pc:docMk/>
            <pc:sldMk cId="10358965" sldId="313"/>
            <ac:spMk id="6" creationId="{A4FA2395-E45F-11E3-7628-8CD514340F8E}"/>
          </ac:spMkLst>
        </pc:spChg>
        <pc:spChg chg="mod">
          <ac:chgData name="Soleimanpour, Neeloofar" userId="S::neeloofar.soleimanpour@cuanschutz.edu::0c8500a1-607f-4540-8af5-5f3ee98989d9" providerId="AD" clId="Web-{62CFA5F2-C045-3CB7-CA1A-3C0D0104F83E}" dt="2023-07-21T15:54:32.557" v="620" actId="20577"/>
          <ac:spMkLst>
            <pc:docMk/>
            <pc:sldMk cId="10358965" sldId="313"/>
            <ac:spMk id="7" creationId="{68FD58F3-38CB-A22B-CBE9-64FD602F55D2}"/>
          </ac:spMkLst>
        </pc:spChg>
        <pc:extLst>
          <p:ext xmlns:p="http://schemas.openxmlformats.org/presentationml/2006/main" uri="{D6D511B9-2390-475A-947B-AFAB55BFBCF1}">
            <pc226:cmChg xmlns:pc226="http://schemas.microsoft.com/office/powerpoint/2022/06/main/command" chg="add">
              <pc226:chgData name="Soleimanpour, Neeloofar" userId="S::neeloofar.soleimanpour@cuanschutz.edu::0c8500a1-607f-4540-8af5-5f3ee98989d9" providerId="AD" clId="Web-{62CFA5F2-C045-3CB7-CA1A-3C0D0104F83E}" dt="2023-07-21T15:35:38.091" v="460"/>
              <pc2:cmMkLst xmlns:pc2="http://schemas.microsoft.com/office/powerpoint/2019/9/main/command">
                <pc:docMk/>
                <pc:sldMk cId="10358965" sldId="313"/>
                <pc2:cmMk id="{DA127442-129D-4E77-887E-CADDA82BF5EF}"/>
              </pc2:cmMkLst>
            </pc226:cmChg>
          </p:ext>
        </pc:extLst>
      </pc:sldChg>
      <pc:sldChg chg="modSp">
        <pc:chgData name="Soleimanpour, Neeloofar" userId="S::neeloofar.soleimanpour@cuanschutz.edu::0c8500a1-607f-4540-8af5-5f3ee98989d9" providerId="AD" clId="Web-{62CFA5F2-C045-3CB7-CA1A-3C0D0104F83E}" dt="2023-07-21T15:43:14.971" v="523" actId="1076"/>
        <pc:sldMkLst>
          <pc:docMk/>
          <pc:sldMk cId="2480002446" sldId="314"/>
        </pc:sldMkLst>
        <pc:grpChg chg="mod">
          <ac:chgData name="Soleimanpour, Neeloofar" userId="S::neeloofar.soleimanpour@cuanschutz.edu::0c8500a1-607f-4540-8af5-5f3ee98989d9" providerId="AD" clId="Web-{62CFA5F2-C045-3CB7-CA1A-3C0D0104F83E}" dt="2023-07-21T15:43:14.971" v="523" actId="1076"/>
          <ac:grpSpMkLst>
            <pc:docMk/>
            <pc:sldMk cId="2480002446" sldId="314"/>
            <ac:grpSpMk id="7" creationId="{AF902CCE-0418-ED59-DC6B-4596FD2AD162}"/>
          </ac:grpSpMkLst>
        </pc:grpChg>
        <pc:picChg chg="mod">
          <ac:chgData name="Soleimanpour, Neeloofar" userId="S::neeloofar.soleimanpour@cuanschutz.edu::0c8500a1-607f-4540-8af5-5f3ee98989d9" providerId="AD" clId="Web-{62CFA5F2-C045-3CB7-CA1A-3C0D0104F83E}" dt="2023-07-21T15:43:14.956" v="522" actId="1076"/>
          <ac:picMkLst>
            <pc:docMk/>
            <pc:sldMk cId="2480002446" sldId="314"/>
            <ac:picMk id="4" creationId="{DA1290FE-C475-46E1-892C-58EAA3D366B5}"/>
          </ac:picMkLst>
        </pc:picChg>
      </pc:sldChg>
      <pc:sldChg chg="modSp">
        <pc:chgData name="Soleimanpour, Neeloofar" userId="S::neeloofar.soleimanpour@cuanschutz.edu::0c8500a1-607f-4540-8af5-5f3ee98989d9" providerId="AD" clId="Web-{62CFA5F2-C045-3CB7-CA1A-3C0D0104F83E}" dt="2023-07-21T15:54:01.166" v="613" actId="1076"/>
        <pc:sldMkLst>
          <pc:docMk/>
          <pc:sldMk cId="2318775749" sldId="315"/>
        </pc:sldMkLst>
        <pc:spChg chg="mod">
          <ac:chgData name="Soleimanpour, Neeloofar" userId="S::neeloofar.soleimanpour@cuanschutz.edu::0c8500a1-607f-4540-8af5-5f3ee98989d9" providerId="AD" clId="Web-{62CFA5F2-C045-3CB7-CA1A-3C0D0104F83E}" dt="2023-07-21T15:43:24.956" v="525" actId="20577"/>
          <ac:spMkLst>
            <pc:docMk/>
            <pc:sldMk cId="2318775749" sldId="315"/>
            <ac:spMk id="2" creationId="{0754D5C8-8E28-CFE8-3F6F-A4D7FA4C6442}"/>
          </ac:spMkLst>
        </pc:spChg>
        <pc:spChg chg="mod">
          <ac:chgData name="Soleimanpour, Neeloofar" userId="S::neeloofar.soleimanpour@cuanschutz.edu::0c8500a1-607f-4540-8af5-5f3ee98989d9" providerId="AD" clId="Web-{62CFA5F2-C045-3CB7-CA1A-3C0D0104F83E}" dt="2023-07-21T15:53:55.932" v="612" actId="20577"/>
          <ac:spMkLst>
            <pc:docMk/>
            <pc:sldMk cId="2318775749" sldId="315"/>
            <ac:spMk id="3" creationId="{F7910CD5-D2AC-0AEE-DE9F-04D9CFE24F74}"/>
          </ac:spMkLst>
        </pc:spChg>
        <pc:picChg chg="mod">
          <ac:chgData name="Soleimanpour, Neeloofar" userId="S::neeloofar.soleimanpour@cuanschutz.edu::0c8500a1-607f-4540-8af5-5f3ee98989d9" providerId="AD" clId="Web-{62CFA5F2-C045-3CB7-CA1A-3C0D0104F83E}" dt="2023-07-21T15:54:01.166" v="613" actId="1076"/>
          <ac:picMkLst>
            <pc:docMk/>
            <pc:sldMk cId="2318775749" sldId="315"/>
            <ac:picMk id="6" creationId="{C0F48D14-22DD-6AF8-4074-F517AA80D18E}"/>
          </ac:picMkLst>
        </pc:picChg>
      </pc:sldChg>
      <pc:sldChg chg="modSp del ord">
        <pc:chgData name="Soleimanpour, Neeloofar" userId="S::neeloofar.soleimanpour@cuanschutz.edu::0c8500a1-607f-4540-8af5-5f3ee98989d9" providerId="AD" clId="Web-{62CFA5F2-C045-3CB7-CA1A-3C0D0104F83E}" dt="2023-07-21T15:45:01.988" v="549"/>
        <pc:sldMkLst>
          <pc:docMk/>
          <pc:sldMk cId="2580058704" sldId="316"/>
        </pc:sldMkLst>
        <pc:spChg chg="mod">
          <ac:chgData name="Soleimanpour, Neeloofar" userId="S::neeloofar.soleimanpour@cuanschutz.edu::0c8500a1-607f-4540-8af5-5f3ee98989d9" providerId="AD" clId="Web-{62CFA5F2-C045-3CB7-CA1A-3C0D0104F83E}" dt="2023-07-21T15:43:42.206" v="531" actId="20577"/>
          <ac:spMkLst>
            <pc:docMk/>
            <pc:sldMk cId="2580058704" sldId="316"/>
            <ac:spMk id="2" creationId="{0754D5C8-8E28-CFE8-3F6F-A4D7FA4C6442}"/>
          </ac:spMkLst>
        </pc:spChg>
        <pc:spChg chg="mod">
          <ac:chgData name="Soleimanpour, Neeloofar" userId="S::neeloofar.soleimanpour@cuanschutz.edu::0c8500a1-607f-4540-8af5-5f3ee98989d9" providerId="AD" clId="Web-{62CFA5F2-C045-3CB7-CA1A-3C0D0104F83E}" dt="2023-07-21T15:34:08.309" v="440" actId="20577"/>
          <ac:spMkLst>
            <pc:docMk/>
            <pc:sldMk cId="2580058704" sldId="316"/>
            <ac:spMk id="3" creationId="{F7910CD5-D2AC-0AEE-DE9F-04D9CFE24F74}"/>
          </ac:spMkLst>
        </pc:spChg>
        <pc:picChg chg="mod ord">
          <ac:chgData name="Soleimanpour, Neeloofar" userId="S::neeloofar.soleimanpour@cuanschutz.edu::0c8500a1-607f-4540-8af5-5f3ee98989d9" providerId="AD" clId="Web-{62CFA5F2-C045-3CB7-CA1A-3C0D0104F83E}" dt="2023-07-21T15:44:45.597" v="542" actId="1076"/>
          <ac:picMkLst>
            <pc:docMk/>
            <pc:sldMk cId="2580058704" sldId="316"/>
            <ac:picMk id="6" creationId="{8A2BDA29-8B9A-46A2-01F5-ED97DEEF22A2}"/>
          </ac:picMkLst>
        </pc:picChg>
      </pc:sldChg>
      <pc:sldChg chg="modSp del">
        <pc:chgData name="Soleimanpour, Neeloofar" userId="S::neeloofar.soleimanpour@cuanschutz.edu::0c8500a1-607f-4540-8af5-5f3ee98989d9" providerId="AD" clId="Web-{62CFA5F2-C045-3CB7-CA1A-3C0D0104F83E}" dt="2023-07-21T15:44:31.754" v="539"/>
        <pc:sldMkLst>
          <pc:docMk/>
          <pc:sldMk cId="370529298" sldId="317"/>
        </pc:sldMkLst>
        <pc:spChg chg="mod">
          <ac:chgData name="Soleimanpour, Neeloofar" userId="S::neeloofar.soleimanpour@cuanschutz.edu::0c8500a1-607f-4540-8af5-5f3ee98989d9" providerId="AD" clId="Web-{62CFA5F2-C045-3CB7-CA1A-3C0D0104F83E}" dt="2023-07-21T15:32:15.589" v="406" actId="20577"/>
          <ac:spMkLst>
            <pc:docMk/>
            <pc:sldMk cId="370529298" sldId="317"/>
            <ac:spMk id="2" creationId="{0754D5C8-8E28-CFE8-3F6F-A4D7FA4C6442}"/>
          </ac:spMkLst>
        </pc:spChg>
        <pc:spChg chg="mod">
          <ac:chgData name="Soleimanpour, Neeloofar" userId="S::neeloofar.soleimanpour@cuanschutz.edu::0c8500a1-607f-4540-8af5-5f3ee98989d9" providerId="AD" clId="Web-{62CFA5F2-C045-3CB7-CA1A-3C0D0104F83E}" dt="2023-07-21T15:33:13.136" v="425" actId="20577"/>
          <ac:spMkLst>
            <pc:docMk/>
            <pc:sldMk cId="370529298" sldId="317"/>
            <ac:spMk id="3" creationId="{F7910CD5-D2AC-0AEE-DE9F-04D9CFE24F74}"/>
          </ac:spMkLst>
        </pc:spChg>
        <pc:picChg chg="mod">
          <ac:chgData name="Soleimanpour, Neeloofar" userId="S::neeloofar.soleimanpour@cuanschutz.edu::0c8500a1-607f-4540-8af5-5f3ee98989d9" providerId="AD" clId="Web-{62CFA5F2-C045-3CB7-CA1A-3C0D0104F83E}" dt="2023-07-21T15:44:16.972" v="534" actId="1076"/>
          <ac:picMkLst>
            <pc:docMk/>
            <pc:sldMk cId="370529298" sldId="317"/>
            <ac:picMk id="6" creationId="{39874E62-232E-1EED-0DCD-09D400570972}"/>
          </ac:picMkLst>
        </pc:picChg>
      </pc:sldChg>
      <pc:sldChg chg="modSp">
        <pc:chgData name="Soleimanpour, Neeloofar" userId="S::neeloofar.soleimanpour@cuanschutz.edu::0c8500a1-607f-4540-8af5-5f3ee98989d9" providerId="AD" clId="Web-{62CFA5F2-C045-3CB7-CA1A-3C0D0104F83E}" dt="2023-07-21T15:32:03.307" v="404" actId="20577"/>
        <pc:sldMkLst>
          <pc:docMk/>
          <pc:sldMk cId="1994829155" sldId="318"/>
        </pc:sldMkLst>
        <pc:spChg chg="mod">
          <ac:chgData name="Soleimanpour, Neeloofar" userId="S::neeloofar.soleimanpour@cuanschutz.edu::0c8500a1-607f-4540-8af5-5f3ee98989d9" providerId="AD" clId="Web-{62CFA5F2-C045-3CB7-CA1A-3C0D0104F83E}" dt="2023-07-21T15:32:03.307" v="404" actId="20577"/>
          <ac:spMkLst>
            <pc:docMk/>
            <pc:sldMk cId="1994829155" sldId="318"/>
            <ac:spMk id="2" creationId="{85BF585E-34DA-8528-509B-4EAAEBB98A3B}"/>
          </ac:spMkLst>
        </pc:spChg>
      </pc:sldChg>
      <pc:sldChg chg="addSp modSp">
        <pc:chgData name="Soleimanpour, Neeloofar" userId="S::neeloofar.soleimanpour@cuanschutz.edu::0c8500a1-607f-4540-8af5-5f3ee98989d9" providerId="AD" clId="Web-{62CFA5F2-C045-3CB7-CA1A-3C0D0104F83E}" dt="2023-07-21T15:53:35.682" v="608" actId="1076"/>
        <pc:sldMkLst>
          <pc:docMk/>
          <pc:sldMk cId="2067971828" sldId="319"/>
        </pc:sldMkLst>
        <pc:spChg chg="mod">
          <ac:chgData name="Soleimanpour, Neeloofar" userId="S::neeloofar.soleimanpour@cuanschutz.edu::0c8500a1-607f-4540-8af5-5f3ee98989d9" providerId="AD" clId="Web-{62CFA5F2-C045-3CB7-CA1A-3C0D0104F83E}" dt="2023-07-21T15:29:05.493" v="377" actId="20577"/>
          <ac:spMkLst>
            <pc:docMk/>
            <pc:sldMk cId="2067971828" sldId="319"/>
            <ac:spMk id="2" creationId="{0754D5C8-8E28-CFE8-3F6F-A4D7FA4C6442}"/>
          </ac:spMkLst>
        </pc:spChg>
        <pc:spChg chg="mod">
          <ac:chgData name="Soleimanpour, Neeloofar" userId="S::neeloofar.soleimanpour@cuanschutz.edu::0c8500a1-607f-4540-8af5-5f3ee98989d9" providerId="AD" clId="Web-{62CFA5F2-C045-3CB7-CA1A-3C0D0104F83E}" dt="2023-07-21T15:53:20.619" v="603" actId="20577"/>
          <ac:spMkLst>
            <pc:docMk/>
            <pc:sldMk cId="2067971828" sldId="319"/>
            <ac:spMk id="3" creationId="{F7910CD5-D2AC-0AEE-DE9F-04D9CFE24F74}"/>
          </ac:spMkLst>
        </pc:spChg>
        <pc:spChg chg="add mod">
          <ac:chgData name="Soleimanpour, Neeloofar" userId="S::neeloofar.soleimanpour@cuanschutz.edu::0c8500a1-607f-4540-8af5-5f3ee98989d9" providerId="AD" clId="Web-{62CFA5F2-C045-3CB7-CA1A-3C0D0104F83E}" dt="2023-07-21T15:53:30.978" v="607" actId="20577"/>
          <ac:spMkLst>
            <pc:docMk/>
            <pc:sldMk cId="2067971828" sldId="319"/>
            <ac:spMk id="7" creationId="{AF010FEC-A488-1A98-F2D6-BBADC923FABC}"/>
          </ac:spMkLst>
        </pc:spChg>
        <pc:picChg chg="mod">
          <ac:chgData name="Soleimanpour, Neeloofar" userId="S::neeloofar.soleimanpour@cuanschutz.edu::0c8500a1-607f-4540-8af5-5f3ee98989d9" providerId="AD" clId="Web-{62CFA5F2-C045-3CB7-CA1A-3C0D0104F83E}" dt="2023-07-21T15:53:35.682" v="608" actId="1076"/>
          <ac:picMkLst>
            <pc:docMk/>
            <pc:sldMk cId="2067971828" sldId="319"/>
            <ac:picMk id="6" creationId="{1D563B0A-7BBC-123E-D4FB-DAEBD611F6B8}"/>
          </ac:picMkLst>
        </pc:picChg>
      </pc:sldChg>
      <pc:sldChg chg="delSp modSp del">
        <pc:chgData name="Soleimanpour, Neeloofar" userId="S::neeloofar.soleimanpour@cuanschutz.edu::0c8500a1-607f-4540-8af5-5f3ee98989d9" providerId="AD" clId="Web-{62CFA5F2-C045-3CB7-CA1A-3C0D0104F83E}" dt="2023-07-21T15:45:49.239" v="557"/>
        <pc:sldMkLst>
          <pc:docMk/>
          <pc:sldMk cId="4217146489" sldId="320"/>
        </pc:sldMkLst>
        <pc:spChg chg="mod">
          <ac:chgData name="Soleimanpour, Neeloofar" userId="S::neeloofar.soleimanpour@cuanschutz.edu::0c8500a1-607f-4540-8af5-5f3ee98989d9" providerId="AD" clId="Web-{62CFA5F2-C045-3CB7-CA1A-3C0D0104F83E}" dt="2023-07-21T15:28:45.758" v="373" actId="20577"/>
          <ac:spMkLst>
            <pc:docMk/>
            <pc:sldMk cId="4217146489" sldId="320"/>
            <ac:spMk id="2" creationId="{0754D5C8-8E28-CFE8-3F6F-A4D7FA4C6442}"/>
          </ac:spMkLst>
        </pc:spChg>
        <pc:spChg chg="mod">
          <ac:chgData name="Soleimanpour, Neeloofar" userId="S::neeloofar.soleimanpour@cuanschutz.edu::0c8500a1-607f-4540-8af5-5f3ee98989d9" providerId="AD" clId="Web-{62CFA5F2-C045-3CB7-CA1A-3C0D0104F83E}" dt="2023-07-21T15:27:10.460" v="363" actId="1076"/>
          <ac:spMkLst>
            <pc:docMk/>
            <pc:sldMk cId="4217146489" sldId="320"/>
            <ac:spMk id="7" creationId="{D4755EAD-2649-9724-FFF1-BF5B79E59540}"/>
          </ac:spMkLst>
        </pc:spChg>
        <pc:picChg chg="del mod">
          <ac:chgData name="Soleimanpour, Neeloofar" userId="S::neeloofar.soleimanpour@cuanschutz.edu::0c8500a1-607f-4540-8af5-5f3ee98989d9" providerId="AD" clId="Web-{62CFA5F2-C045-3CB7-CA1A-3C0D0104F83E}" dt="2023-07-21T15:45:21.989" v="551"/>
          <ac:picMkLst>
            <pc:docMk/>
            <pc:sldMk cId="4217146489" sldId="320"/>
            <ac:picMk id="8" creationId="{CAAAF9C6-C5FB-8797-DA86-27BE17E7F52A}"/>
          </ac:picMkLst>
        </pc:picChg>
      </pc:sldChg>
      <pc:sldChg chg="modSp">
        <pc:chgData name="Soleimanpour, Neeloofar" userId="S::neeloofar.soleimanpour@cuanschutz.edu::0c8500a1-607f-4540-8af5-5f3ee98989d9" providerId="AD" clId="Web-{62CFA5F2-C045-3CB7-CA1A-3C0D0104F83E}" dt="2023-07-21T15:53:07.244" v="601" actId="14100"/>
        <pc:sldMkLst>
          <pc:docMk/>
          <pc:sldMk cId="3546006335" sldId="321"/>
        </pc:sldMkLst>
        <pc:spChg chg="mod">
          <ac:chgData name="Soleimanpour, Neeloofar" userId="S::neeloofar.soleimanpour@cuanschutz.edu::0c8500a1-607f-4540-8af5-5f3ee98989d9" providerId="AD" clId="Web-{62CFA5F2-C045-3CB7-CA1A-3C0D0104F83E}" dt="2023-07-21T15:52:58.962" v="598" actId="20577"/>
          <ac:spMkLst>
            <pc:docMk/>
            <pc:sldMk cId="3546006335" sldId="321"/>
            <ac:spMk id="2" creationId="{7225958A-9E51-F9D0-03A3-4E774AD20B2D}"/>
          </ac:spMkLst>
        </pc:spChg>
        <pc:spChg chg="mod">
          <ac:chgData name="Soleimanpour, Neeloofar" userId="S::neeloofar.soleimanpour@cuanschutz.edu::0c8500a1-607f-4540-8af5-5f3ee98989d9" providerId="AD" clId="Web-{62CFA5F2-C045-3CB7-CA1A-3C0D0104F83E}" dt="2023-07-21T15:53:07.244" v="601" actId="14100"/>
          <ac:spMkLst>
            <pc:docMk/>
            <pc:sldMk cId="3546006335" sldId="321"/>
            <ac:spMk id="16" creationId="{564CCCF7-6DFB-4343-A01D-24D542E57DFC}"/>
          </ac:spMkLst>
        </pc:spChg>
      </pc:sldChg>
      <pc:sldChg chg="delSp modSp del">
        <pc:chgData name="Soleimanpour, Neeloofar" userId="S::neeloofar.soleimanpour@cuanschutz.edu::0c8500a1-607f-4540-8af5-5f3ee98989d9" providerId="AD" clId="Web-{62CFA5F2-C045-3CB7-CA1A-3C0D0104F83E}" dt="2023-07-21T15:46:56.708" v="582"/>
        <pc:sldMkLst>
          <pc:docMk/>
          <pc:sldMk cId="1519231410" sldId="322"/>
        </pc:sldMkLst>
        <pc:spChg chg="mod">
          <ac:chgData name="Soleimanpour, Neeloofar" userId="S::neeloofar.soleimanpour@cuanschutz.edu::0c8500a1-607f-4540-8af5-5f3ee98989d9" providerId="AD" clId="Web-{62CFA5F2-C045-3CB7-CA1A-3C0D0104F83E}" dt="2023-07-21T15:30:30.213" v="397" actId="20577"/>
          <ac:spMkLst>
            <pc:docMk/>
            <pc:sldMk cId="1519231410" sldId="322"/>
            <ac:spMk id="2" creationId="{0754D5C8-8E28-CFE8-3F6F-A4D7FA4C6442}"/>
          </ac:spMkLst>
        </pc:spChg>
        <pc:picChg chg="del mod">
          <ac:chgData name="Soleimanpour, Neeloofar" userId="S::neeloofar.soleimanpour@cuanschutz.edu::0c8500a1-607f-4540-8af5-5f3ee98989d9" providerId="AD" clId="Web-{62CFA5F2-C045-3CB7-CA1A-3C0D0104F83E}" dt="2023-07-21T15:46:14.677" v="566"/>
          <ac:picMkLst>
            <pc:docMk/>
            <pc:sldMk cId="1519231410" sldId="322"/>
            <ac:picMk id="8" creationId="{CAAAF9C6-C5FB-8797-DA86-27BE17E7F52A}"/>
          </ac:picMkLst>
        </pc:picChg>
      </pc:sldChg>
      <pc:sldChg chg="modSp">
        <pc:chgData name="Soleimanpour, Neeloofar" userId="S::neeloofar.soleimanpour@cuanschutz.edu::0c8500a1-607f-4540-8af5-5f3ee98989d9" providerId="AD" clId="Web-{62CFA5F2-C045-3CB7-CA1A-3C0D0104F83E}" dt="2023-07-21T15:52:44.962" v="595" actId="1076"/>
        <pc:sldMkLst>
          <pc:docMk/>
          <pc:sldMk cId="3313919365" sldId="323"/>
        </pc:sldMkLst>
        <pc:spChg chg="mod">
          <ac:chgData name="Soleimanpour, Neeloofar" userId="S::neeloofar.soleimanpour@cuanschutz.edu::0c8500a1-607f-4540-8af5-5f3ee98989d9" providerId="AD" clId="Web-{62CFA5F2-C045-3CB7-CA1A-3C0D0104F83E}" dt="2023-07-21T15:30:21.431" v="393" actId="20577"/>
          <ac:spMkLst>
            <pc:docMk/>
            <pc:sldMk cId="3313919365" sldId="323"/>
            <ac:spMk id="2" creationId="{76F7FD18-49D1-480E-ABC3-809F7958CE78}"/>
          </ac:spMkLst>
        </pc:spChg>
        <pc:spChg chg="mod">
          <ac:chgData name="Soleimanpour, Neeloofar" userId="S::neeloofar.soleimanpour@cuanschutz.edu::0c8500a1-607f-4540-8af5-5f3ee98989d9" providerId="AD" clId="Web-{62CFA5F2-C045-3CB7-CA1A-3C0D0104F83E}" dt="2023-07-21T15:26:17.960" v="359" actId="20577"/>
          <ac:spMkLst>
            <pc:docMk/>
            <pc:sldMk cId="3313919365" sldId="323"/>
            <ac:spMk id="8" creationId="{1DF081F5-1F76-0F2E-2CFF-4574E67EDDBA}"/>
          </ac:spMkLst>
        </pc:spChg>
        <pc:picChg chg="mod">
          <ac:chgData name="Soleimanpour, Neeloofar" userId="S::neeloofar.soleimanpour@cuanschutz.edu::0c8500a1-607f-4540-8af5-5f3ee98989d9" providerId="AD" clId="Web-{62CFA5F2-C045-3CB7-CA1A-3C0D0104F83E}" dt="2023-07-21T15:52:44.962" v="595" actId="1076"/>
          <ac:picMkLst>
            <pc:docMk/>
            <pc:sldMk cId="3313919365" sldId="323"/>
            <ac:picMk id="13" creationId="{7C6E8B4D-7C59-AB7F-F3F6-D9A8F7387E13}"/>
          </ac:picMkLst>
        </pc:picChg>
      </pc:sldChg>
      <pc:sldChg chg="modSp">
        <pc:chgData name="Soleimanpour, Neeloofar" userId="S::neeloofar.soleimanpour@cuanschutz.edu::0c8500a1-607f-4540-8af5-5f3ee98989d9" providerId="AD" clId="Web-{62CFA5F2-C045-3CB7-CA1A-3C0D0104F83E}" dt="2023-07-21T15:30:05.322" v="388" actId="20577"/>
        <pc:sldMkLst>
          <pc:docMk/>
          <pc:sldMk cId="6876482" sldId="324"/>
        </pc:sldMkLst>
        <pc:spChg chg="mod">
          <ac:chgData name="Soleimanpour, Neeloofar" userId="S::neeloofar.soleimanpour@cuanschutz.edu::0c8500a1-607f-4540-8af5-5f3ee98989d9" providerId="AD" clId="Web-{62CFA5F2-C045-3CB7-CA1A-3C0D0104F83E}" dt="2023-07-21T15:30:05.322" v="388" actId="20577"/>
          <ac:spMkLst>
            <pc:docMk/>
            <pc:sldMk cId="6876482" sldId="324"/>
            <ac:spMk id="2" creationId="{76F7FD18-49D1-480E-ABC3-809F7958CE78}"/>
          </ac:spMkLst>
        </pc:spChg>
      </pc:sldChg>
      <pc:sldChg chg="modSp">
        <pc:chgData name="Soleimanpour, Neeloofar" userId="S::neeloofar.soleimanpour@cuanschutz.edu::0c8500a1-607f-4540-8af5-5f3ee98989d9" providerId="AD" clId="Web-{62CFA5F2-C045-3CB7-CA1A-3C0D0104F83E}" dt="2023-07-21T15:51:41.680" v="585" actId="20577"/>
        <pc:sldMkLst>
          <pc:docMk/>
          <pc:sldMk cId="1296871612" sldId="325"/>
        </pc:sldMkLst>
        <pc:spChg chg="mod">
          <ac:chgData name="Soleimanpour, Neeloofar" userId="S::neeloofar.soleimanpour@cuanschutz.edu::0c8500a1-607f-4540-8af5-5f3ee98989d9" providerId="AD" clId="Web-{62CFA5F2-C045-3CB7-CA1A-3C0D0104F83E}" dt="2023-07-21T15:51:41.680" v="585" actId="20577"/>
          <ac:spMkLst>
            <pc:docMk/>
            <pc:sldMk cId="1296871612" sldId="325"/>
            <ac:spMk id="2" creationId="{0C52A1B8-B1A4-4529-9449-C0BCF40D93DB}"/>
          </ac:spMkLst>
        </pc:spChg>
      </pc:sldChg>
      <pc:sldChg chg="ord">
        <pc:chgData name="Soleimanpour, Neeloofar" userId="S::neeloofar.soleimanpour@cuanschutz.edu::0c8500a1-607f-4540-8af5-5f3ee98989d9" providerId="AD" clId="Web-{62CFA5F2-C045-3CB7-CA1A-3C0D0104F83E}" dt="2023-07-21T15:20:22.377" v="279"/>
        <pc:sldMkLst>
          <pc:docMk/>
          <pc:sldMk cId="2358170815" sldId="326"/>
        </pc:sldMkLst>
      </pc:sldChg>
      <pc:sldChg chg="del">
        <pc:chgData name="Soleimanpour, Neeloofar" userId="S::neeloofar.soleimanpour@cuanschutz.edu::0c8500a1-607f-4540-8af5-5f3ee98989d9" providerId="AD" clId="Web-{62CFA5F2-C045-3CB7-CA1A-3C0D0104F83E}" dt="2023-07-21T15:19:12.330" v="275"/>
        <pc:sldMkLst>
          <pc:docMk/>
          <pc:sldMk cId="3375196421" sldId="327"/>
        </pc:sldMkLst>
      </pc:sldChg>
      <pc:sldChg chg="modSp ord">
        <pc:chgData name="Soleimanpour, Neeloofar" userId="S::neeloofar.soleimanpour@cuanschutz.edu::0c8500a1-607f-4540-8af5-5f3ee98989d9" providerId="AD" clId="Web-{62CFA5F2-C045-3CB7-CA1A-3C0D0104F83E}" dt="2023-07-21T15:06:16.274" v="257" actId="20577"/>
        <pc:sldMkLst>
          <pc:docMk/>
          <pc:sldMk cId="4235514448" sldId="328"/>
        </pc:sldMkLst>
        <pc:spChg chg="mod">
          <ac:chgData name="Soleimanpour, Neeloofar" userId="S::neeloofar.soleimanpour@cuanschutz.edu::0c8500a1-607f-4540-8af5-5f3ee98989d9" providerId="AD" clId="Web-{62CFA5F2-C045-3CB7-CA1A-3C0D0104F83E}" dt="2023-07-21T15:06:16.274" v="257" actId="20577"/>
          <ac:spMkLst>
            <pc:docMk/>
            <pc:sldMk cId="4235514448" sldId="328"/>
            <ac:spMk id="2" creationId="{079E493E-3693-A018-00E5-6960C126080C}"/>
          </ac:spMkLst>
        </pc:spChg>
        <pc:spChg chg="mod">
          <ac:chgData name="Soleimanpour, Neeloofar" userId="S::neeloofar.soleimanpour@cuanschutz.edu::0c8500a1-607f-4540-8af5-5f3ee98989d9" providerId="AD" clId="Web-{62CFA5F2-C045-3CB7-CA1A-3C0D0104F83E}" dt="2023-07-21T15:06:13.321" v="256" actId="20577"/>
          <ac:spMkLst>
            <pc:docMk/>
            <pc:sldMk cId="4235514448" sldId="328"/>
            <ac:spMk id="3" creationId="{5FBF2E4B-50E0-2E1D-8FCE-3BF7CCBFCCE5}"/>
          </ac:spMkLst>
        </pc:spChg>
      </pc:sldChg>
      <pc:sldChg chg="modSp new">
        <pc:chgData name="Soleimanpour, Neeloofar" userId="S::neeloofar.soleimanpour@cuanschutz.edu::0c8500a1-607f-4540-8af5-5f3ee98989d9" providerId="AD" clId="Web-{62CFA5F2-C045-3CB7-CA1A-3C0D0104F83E}" dt="2023-07-21T15:01:34.427" v="186" actId="20577"/>
        <pc:sldMkLst>
          <pc:docMk/>
          <pc:sldMk cId="4044775995" sldId="329"/>
        </pc:sldMkLst>
        <pc:spChg chg="mod">
          <ac:chgData name="Soleimanpour, Neeloofar" userId="S::neeloofar.soleimanpour@cuanschutz.edu::0c8500a1-607f-4540-8af5-5f3ee98989d9" providerId="AD" clId="Web-{62CFA5F2-C045-3CB7-CA1A-3C0D0104F83E}" dt="2023-07-21T15:01:34.427" v="186" actId="20577"/>
          <ac:spMkLst>
            <pc:docMk/>
            <pc:sldMk cId="4044775995" sldId="329"/>
            <ac:spMk id="2" creationId="{E7BCA9DF-0FE9-984E-5D6A-0E195EBF490C}"/>
          </ac:spMkLst>
        </pc:spChg>
      </pc:sldChg>
      <pc:sldChg chg="modSp add replId">
        <pc:chgData name="Soleimanpour, Neeloofar" userId="S::neeloofar.soleimanpour@cuanschutz.edu::0c8500a1-607f-4540-8af5-5f3ee98989d9" providerId="AD" clId="Web-{62CFA5F2-C045-3CB7-CA1A-3C0D0104F83E}" dt="2023-07-21T15:54:24.838" v="619" actId="1076"/>
        <pc:sldMkLst>
          <pc:docMk/>
          <pc:sldMk cId="746722170" sldId="330"/>
        </pc:sldMkLst>
        <pc:spChg chg="mod">
          <ac:chgData name="Soleimanpour, Neeloofar" userId="S::neeloofar.soleimanpour@cuanschutz.edu::0c8500a1-607f-4540-8af5-5f3ee98989d9" providerId="AD" clId="Web-{62CFA5F2-C045-3CB7-CA1A-3C0D0104F83E}" dt="2023-07-21T15:54:19.417" v="618" actId="20577"/>
          <ac:spMkLst>
            <pc:docMk/>
            <pc:sldMk cId="746722170" sldId="330"/>
            <ac:spMk id="3" creationId="{F7910CD5-D2AC-0AEE-DE9F-04D9CFE24F74}"/>
          </ac:spMkLst>
        </pc:spChg>
        <pc:picChg chg="mod">
          <ac:chgData name="Soleimanpour, Neeloofar" userId="S::neeloofar.soleimanpour@cuanschutz.edu::0c8500a1-607f-4540-8af5-5f3ee98989d9" providerId="AD" clId="Web-{62CFA5F2-C045-3CB7-CA1A-3C0D0104F83E}" dt="2023-07-21T15:54:24.838" v="619" actId="1076"/>
          <ac:picMkLst>
            <pc:docMk/>
            <pc:sldMk cId="746722170" sldId="330"/>
            <ac:picMk id="6" creationId="{C0F48D14-22DD-6AF8-4074-F517AA80D18E}"/>
          </ac:picMkLst>
        </pc:picChg>
      </pc:sldChg>
      <pc:sldChg chg="modSp add replId">
        <pc:chgData name="Soleimanpour, Neeloofar" userId="S::neeloofar.soleimanpour@cuanschutz.edu::0c8500a1-607f-4540-8af5-5f3ee98989d9" providerId="AD" clId="Web-{62CFA5F2-C045-3CB7-CA1A-3C0D0104F83E}" dt="2023-07-21T15:54:12.573" v="616" actId="1076"/>
        <pc:sldMkLst>
          <pc:docMk/>
          <pc:sldMk cId="2964999323" sldId="331"/>
        </pc:sldMkLst>
        <pc:spChg chg="mod">
          <ac:chgData name="Soleimanpour, Neeloofar" userId="S::neeloofar.soleimanpour@cuanschutz.edu::0c8500a1-607f-4540-8af5-5f3ee98989d9" providerId="AD" clId="Web-{62CFA5F2-C045-3CB7-CA1A-3C0D0104F83E}" dt="2023-07-21T15:54:08.620" v="615" actId="20577"/>
          <ac:spMkLst>
            <pc:docMk/>
            <pc:sldMk cId="2964999323" sldId="331"/>
            <ac:spMk id="3" creationId="{F7910CD5-D2AC-0AEE-DE9F-04D9CFE24F74}"/>
          </ac:spMkLst>
        </pc:spChg>
        <pc:picChg chg="mod">
          <ac:chgData name="Soleimanpour, Neeloofar" userId="S::neeloofar.soleimanpour@cuanschutz.edu::0c8500a1-607f-4540-8af5-5f3ee98989d9" providerId="AD" clId="Web-{62CFA5F2-C045-3CB7-CA1A-3C0D0104F83E}" dt="2023-07-21T15:54:12.573" v="616" actId="1076"/>
          <ac:picMkLst>
            <pc:docMk/>
            <pc:sldMk cId="2964999323" sldId="331"/>
            <ac:picMk id="6" creationId="{C0F48D14-22DD-6AF8-4074-F517AA80D18E}"/>
          </ac:picMkLst>
        </pc:picChg>
      </pc:sldChg>
      <pc:sldChg chg="modSp add replId">
        <pc:chgData name="Soleimanpour, Neeloofar" userId="S::neeloofar.soleimanpour@cuanschutz.edu::0c8500a1-607f-4540-8af5-5f3ee98989d9" providerId="AD" clId="Web-{62CFA5F2-C045-3CB7-CA1A-3C0D0104F83E}" dt="2023-07-21T15:53:44.385" v="610" actId="1076"/>
        <pc:sldMkLst>
          <pc:docMk/>
          <pc:sldMk cId="1566342587" sldId="332"/>
        </pc:sldMkLst>
        <pc:spChg chg="mod">
          <ac:chgData name="Soleimanpour, Neeloofar" userId="S::neeloofar.soleimanpour@cuanschutz.edu::0c8500a1-607f-4540-8af5-5f3ee98989d9" providerId="AD" clId="Web-{62CFA5F2-C045-3CB7-CA1A-3C0D0104F83E}" dt="2023-07-21T15:52:14.993" v="592" actId="20577"/>
          <ac:spMkLst>
            <pc:docMk/>
            <pc:sldMk cId="1566342587" sldId="332"/>
            <ac:spMk id="3" creationId="{F7910CD5-D2AC-0AEE-DE9F-04D9CFE24F74}"/>
          </ac:spMkLst>
        </pc:spChg>
        <pc:picChg chg="mod">
          <ac:chgData name="Soleimanpour, Neeloofar" userId="S::neeloofar.soleimanpour@cuanschutz.edu::0c8500a1-607f-4540-8af5-5f3ee98989d9" providerId="AD" clId="Web-{62CFA5F2-C045-3CB7-CA1A-3C0D0104F83E}" dt="2023-07-21T15:53:44.385" v="610" actId="1076"/>
          <ac:picMkLst>
            <pc:docMk/>
            <pc:sldMk cId="1566342587" sldId="332"/>
            <ac:picMk id="6" creationId="{1D563B0A-7BBC-123E-D4FB-DAEBD611F6B8}"/>
          </ac:picMkLst>
        </pc:picChg>
      </pc:sldChg>
      <pc:sldChg chg="delSp modSp add replId">
        <pc:chgData name="Soleimanpour, Neeloofar" userId="S::neeloofar.soleimanpour@cuanschutz.edu::0c8500a1-607f-4540-8af5-5f3ee98989d9" providerId="AD" clId="Web-{62CFA5F2-C045-3CB7-CA1A-3C0D0104F83E}" dt="2023-07-21T15:52:51.197" v="597" actId="1076"/>
        <pc:sldMkLst>
          <pc:docMk/>
          <pc:sldMk cId="3682471623" sldId="333"/>
        </pc:sldMkLst>
        <pc:spChg chg="mod">
          <ac:chgData name="Soleimanpour, Neeloofar" userId="S::neeloofar.soleimanpour@cuanschutz.edu::0c8500a1-607f-4540-8af5-5f3ee98989d9" providerId="AD" clId="Web-{62CFA5F2-C045-3CB7-CA1A-3C0D0104F83E}" dt="2023-07-21T15:46:47.614" v="580" actId="20577"/>
          <ac:spMkLst>
            <pc:docMk/>
            <pc:sldMk cId="3682471623" sldId="333"/>
            <ac:spMk id="8" creationId="{1DF081F5-1F76-0F2E-2CFF-4574E67EDDBA}"/>
          </ac:spMkLst>
        </pc:spChg>
        <pc:spChg chg="del">
          <ac:chgData name="Soleimanpour, Neeloofar" userId="S::neeloofar.soleimanpour@cuanschutz.edu::0c8500a1-607f-4540-8af5-5f3ee98989d9" providerId="AD" clId="Web-{62CFA5F2-C045-3CB7-CA1A-3C0D0104F83E}" dt="2023-07-21T15:46:21.849" v="568"/>
          <ac:spMkLst>
            <pc:docMk/>
            <pc:sldMk cId="3682471623" sldId="333"/>
            <ac:spMk id="10" creationId="{587C81E3-CDDA-5CAC-D0BE-EEB26E30517D}"/>
          </ac:spMkLst>
        </pc:spChg>
        <pc:spChg chg="del">
          <ac:chgData name="Soleimanpour, Neeloofar" userId="S::neeloofar.soleimanpour@cuanschutz.edu::0c8500a1-607f-4540-8af5-5f3ee98989d9" providerId="AD" clId="Web-{62CFA5F2-C045-3CB7-CA1A-3C0D0104F83E}" dt="2023-07-21T15:46:24.161" v="569"/>
          <ac:spMkLst>
            <pc:docMk/>
            <pc:sldMk cId="3682471623" sldId="333"/>
            <ac:spMk id="12" creationId="{E85E8AE2-B052-FECA-9CE7-C2F98EFF78AC}"/>
          </ac:spMkLst>
        </pc:spChg>
        <pc:picChg chg="mod">
          <ac:chgData name="Soleimanpour, Neeloofar" userId="S::neeloofar.soleimanpour@cuanschutz.edu::0c8500a1-607f-4540-8af5-5f3ee98989d9" providerId="AD" clId="Web-{62CFA5F2-C045-3CB7-CA1A-3C0D0104F83E}" dt="2023-07-21T15:52:51.197" v="597" actId="1076"/>
          <ac:picMkLst>
            <pc:docMk/>
            <pc:sldMk cId="3682471623" sldId="333"/>
            <ac:picMk id="13" creationId="{7C6E8B4D-7C59-AB7F-F3F6-D9A8F7387E13}"/>
          </ac:picMkLst>
        </pc:picChg>
      </pc:sldChg>
    </pc:docChg>
  </pc:docChgLst>
  <pc:docChgLst>
    <pc:chgData name="Samet, Jon" userId="S::jon.samet@cuanschutz.edu::dd3ddf57-21cb-4279-8381-460c30a5d1c5" providerId="AD" clId="Web-{448424EA-ABE9-76CD-5D31-59F1DB4B1EDC}"/>
    <pc:docChg chg="modSld">
      <pc:chgData name="Samet, Jon" userId="S::jon.samet@cuanschutz.edu::dd3ddf57-21cb-4279-8381-460c30a5d1c5" providerId="AD" clId="Web-{448424EA-ABE9-76CD-5D31-59F1DB4B1EDC}" dt="2023-02-24T03:45:43.938" v="607" actId="14100"/>
      <pc:docMkLst>
        <pc:docMk/>
      </pc:docMkLst>
      <pc:sldChg chg="modSp">
        <pc:chgData name="Samet, Jon" userId="S::jon.samet@cuanschutz.edu::dd3ddf57-21cb-4279-8381-460c30a5d1c5" providerId="AD" clId="Web-{448424EA-ABE9-76CD-5D31-59F1DB4B1EDC}" dt="2023-02-24T03:45:43.938" v="607" actId="14100"/>
        <pc:sldMkLst>
          <pc:docMk/>
          <pc:sldMk cId="3257805138" sldId="280"/>
        </pc:sldMkLst>
        <pc:spChg chg="mod">
          <ac:chgData name="Samet, Jon" userId="S::jon.samet@cuanschutz.edu::dd3ddf57-21cb-4279-8381-460c30a5d1c5" providerId="AD" clId="Web-{448424EA-ABE9-76CD-5D31-59F1DB4B1EDC}" dt="2023-02-24T03:40:36.984" v="163" actId="1076"/>
          <ac:spMkLst>
            <pc:docMk/>
            <pc:sldMk cId="3257805138" sldId="280"/>
            <ac:spMk id="2" creationId="{0F8EF82F-E4E9-2F74-F83D-F36E1408BB3D}"/>
          </ac:spMkLst>
        </pc:spChg>
        <pc:spChg chg="mod">
          <ac:chgData name="Samet, Jon" userId="S::jon.samet@cuanschutz.edu::dd3ddf57-21cb-4279-8381-460c30a5d1c5" providerId="AD" clId="Web-{448424EA-ABE9-76CD-5D31-59F1DB4B1EDC}" dt="2023-02-24T03:45:43.938" v="607" actId="14100"/>
          <ac:spMkLst>
            <pc:docMk/>
            <pc:sldMk cId="3257805138" sldId="280"/>
            <ac:spMk id="3" creationId="{91705BC3-2F45-6C7E-9BE0-021ED6ED64AA}"/>
          </ac:spMkLst>
        </pc:spChg>
      </pc:sldChg>
    </pc:docChg>
  </pc:docChgLst>
  <pc:docChgLst>
    <pc:chgData name="Soleimanpour, Neeloofar" userId="S::neeloofar.soleimanpour@cuanschutz.edu::0c8500a1-607f-4540-8af5-5f3ee98989d9" providerId="AD" clId="Web-{9CA04740-AFD6-D256-5848-BF7B7E8F4A5E}"/>
    <pc:docChg chg="addSld delSld modSld sldOrd">
      <pc:chgData name="Soleimanpour, Neeloofar" userId="S::neeloofar.soleimanpour@cuanschutz.edu::0c8500a1-607f-4540-8af5-5f3ee98989d9" providerId="AD" clId="Web-{9CA04740-AFD6-D256-5848-BF7B7E8F4A5E}" dt="2023-07-21T21:01:06.315" v="989" actId="20577"/>
      <pc:docMkLst>
        <pc:docMk/>
      </pc:docMkLst>
      <pc:sldChg chg="modSp">
        <pc:chgData name="Soleimanpour, Neeloofar" userId="S::neeloofar.soleimanpour@cuanschutz.edu::0c8500a1-607f-4540-8af5-5f3ee98989d9" providerId="AD" clId="Web-{9CA04740-AFD6-D256-5848-BF7B7E8F4A5E}" dt="2023-07-21T20:56:11.657" v="843" actId="20577"/>
        <pc:sldMkLst>
          <pc:docMk/>
          <pc:sldMk cId="2455124384" sldId="257"/>
        </pc:sldMkLst>
        <pc:spChg chg="mod">
          <ac:chgData name="Soleimanpour, Neeloofar" userId="S::neeloofar.soleimanpour@cuanschutz.edu::0c8500a1-607f-4540-8af5-5f3ee98989d9" providerId="AD" clId="Web-{9CA04740-AFD6-D256-5848-BF7B7E8F4A5E}" dt="2023-07-21T20:56:11.657" v="843" actId="20577"/>
          <ac:spMkLst>
            <pc:docMk/>
            <pc:sldMk cId="2455124384" sldId="257"/>
            <ac:spMk id="2" creationId="{00000000-0000-0000-0000-000000000000}"/>
          </ac:spMkLst>
        </pc:spChg>
      </pc:sldChg>
      <pc:sldChg chg="modSp">
        <pc:chgData name="Soleimanpour, Neeloofar" userId="S::neeloofar.soleimanpour@cuanschutz.edu::0c8500a1-607f-4540-8af5-5f3ee98989d9" providerId="AD" clId="Web-{9CA04740-AFD6-D256-5848-BF7B7E8F4A5E}" dt="2023-07-21T20:56:31.127" v="844" actId="20577"/>
        <pc:sldMkLst>
          <pc:docMk/>
          <pc:sldMk cId="210317006" sldId="259"/>
        </pc:sldMkLst>
        <pc:spChg chg="mod">
          <ac:chgData name="Soleimanpour, Neeloofar" userId="S::neeloofar.soleimanpour@cuanschutz.edu::0c8500a1-607f-4540-8af5-5f3ee98989d9" providerId="AD" clId="Web-{9CA04740-AFD6-D256-5848-BF7B7E8F4A5E}" dt="2023-07-21T20:56:31.127" v="844" actId="20577"/>
          <ac:spMkLst>
            <pc:docMk/>
            <pc:sldMk cId="210317006" sldId="259"/>
            <ac:spMk id="2" creationId="{00000000-0000-0000-0000-000000000000}"/>
          </ac:spMkLst>
        </pc:spChg>
      </pc:sldChg>
      <pc:sldChg chg="modSp">
        <pc:chgData name="Soleimanpour, Neeloofar" userId="S::neeloofar.soleimanpour@cuanschutz.edu::0c8500a1-607f-4540-8af5-5f3ee98989d9" providerId="AD" clId="Web-{9CA04740-AFD6-D256-5848-BF7B7E8F4A5E}" dt="2023-07-21T20:57:06.239" v="872"/>
        <pc:sldMkLst>
          <pc:docMk/>
          <pc:sldMk cId="46233630" sldId="260"/>
        </pc:sldMkLst>
        <pc:spChg chg="mod">
          <ac:chgData name="Soleimanpour, Neeloofar" userId="S::neeloofar.soleimanpour@cuanschutz.edu::0c8500a1-607f-4540-8af5-5f3ee98989d9" providerId="AD" clId="Web-{9CA04740-AFD6-D256-5848-BF7B7E8F4A5E}" dt="2023-07-21T20:56:58.941" v="850" actId="20577"/>
          <ac:spMkLst>
            <pc:docMk/>
            <pc:sldMk cId="46233630" sldId="260"/>
            <ac:spMk id="6" creationId="{12F0FDCF-7B2A-75B7-C193-940CCA28E929}"/>
          </ac:spMkLst>
        </pc:spChg>
        <pc:graphicFrameChg chg="mod modGraphic">
          <ac:chgData name="Soleimanpour, Neeloofar" userId="S::neeloofar.soleimanpour@cuanschutz.edu::0c8500a1-607f-4540-8af5-5f3ee98989d9" providerId="AD" clId="Web-{9CA04740-AFD6-D256-5848-BF7B7E8F4A5E}" dt="2023-07-21T20:57:06.239" v="872"/>
          <ac:graphicFrameMkLst>
            <pc:docMk/>
            <pc:sldMk cId="46233630" sldId="260"/>
            <ac:graphicFrameMk id="3" creationId="{5F9ADC21-FCED-E604-9903-1F80AAC154EF}"/>
          </ac:graphicFrameMkLst>
        </pc:graphicFrameChg>
      </pc:sldChg>
      <pc:sldChg chg="modSp">
        <pc:chgData name="Soleimanpour, Neeloofar" userId="S::neeloofar.soleimanpour@cuanschutz.edu::0c8500a1-607f-4540-8af5-5f3ee98989d9" providerId="AD" clId="Web-{9CA04740-AFD6-D256-5848-BF7B7E8F4A5E}" dt="2023-07-21T20:57:13.567" v="873" actId="20577"/>
        <pc:sldMkLst>
          <pc:docMk/>
          <pc:sldMk cId="3680359390" sldId="261"/>
        </pc:sldMkLst>
        <pc:spChg chg="mod">
          <ac:chgData name="Soleimanpour, Neeloofar" userId="S::neeloofar.soleimanpour@cuanschutz.edu::0c8500a1-607f-4540-8af5-5f3ee98989d9" providerId="AD" clId="Web-{9CA04740-AFD6-D256-5848-BF7B7E8F4A5E}" dt="2023-07-21T20:57:13.567" v="873" actId="20577"/>
          <ac:spMkLst>
            <pc:docMk/>
            <pc:sldMk cId="3680359390" sldId="261"/>
            <ac:spMk id="2" creationId="{00000000-0000-0000-0000-000000000000}"/>
          </ac:spMkLst>
        </pc:spChg>
      </pc:sldChg>
      <pc:sldChg chg="modSp">
        <pc:chgData name="Soleimanpour, Neeloofar" userId="S::neeloofar.soleimanpour@cuanschutz.edu::0c8500a1-607f-4540-8af5-5f3ee98989d9" providerId="AD" clId="Web-{9CA04740-AFD6-D256-5848-BF7B7E8F4A5E}" dt="2023-07-21T21:00:24.375" v="983" actId="20577"/>
        <pc:sldMkLst>
          <pc:docMk/>
          <pc:sldMk cId="2855111460" sldId="262"/>
        </pc:sldMkLst>
        <pc:spChg chg="mod">
          <ac:chgData name="Soleimanpour, Neeloofar" userId="S::neeloofar.soleimanpour@cuanschutz.edu::0c8500a1-607f-4540-8af5-5f3ee98989d9" providerId="AD" clId="Web-{9CA04740-AFD6-D256-5848-BF7B7E8F4A5E}" dt="2023-07-21T21:00:24.375" v="983" actId="20577"/>
          <ac:spMkLst>
            <pc:docMk/>
            <pc:sldMk cId="2855111460" sldId="262"/>
            <ac:spMk id="2" creationId="{00000000-0000-0000-0000-000000000000}"/>
          </ac:spMkLst>
        </pc:spChg>
        <pc:graphicFrameChg chg="mod modGraphic">
          <ac:chgData name="Soleimanpour, Neeloofar" userId="S::neeloofar.soleimanpour@cuanschutz.edu::0c8500a1-607f-4540-8af5-5f3ee98989d9" providerId="AD" clId="Web-{9CA04740-AFD6-D256-5848-BF7B7E8F4A5E}" dt="2023-07-21T20:59:38.466" v="939"/>
          <ac:graphicFrameMkLst>
            <pc:docMk/>
            <pc:sldMk cId="2855111460" sldId="262"/>
            <ac:graphicFrameMk id="4" creationId="{00000000-0000-0000-0000-000000000000}"/>
          </ac:graphicFrameMkLst>
        </pc:graphicFrameChg>
      </pc:sldChg>
      <pc:sldChg chg="modSp ord">
        <pc:chgData name="Soleimanpour, Neeloofar" userId="S::neeloofar.soleimanpour@cuanschutz.edu::0c8500a1-607f-4540-8af5-5f3ee98989d9" providerId="AD" clId="Web-{9CA04740-AFD6-D256-5848-BF7B7E8F4A5E}" dt="2023-07-21T21:00:14.234" v="982"/>
        <pc:sldMkLst>
          <pc:docMk/>
          <pc:sldMk cId="1997640711" sldId="263"/>
        </pc:sldMkLst>
        <pc:spChg chg="mod">
          <ac:chgData name="Soleimanpour, Neeloofar" userId="S::neeloofar.soleimanpour@cuanschutz.edu::0c8500a1-607f-4540-8af5-5f3ee98989d9" providerId="AD" clId="Web-{9CA04740-AFD6-D256-5848-BF7B7E8F4A5E}" dt="2023-07-21T21:00:01.639" v="943" actId="14100"/>
          <ac:spMkLst>
            <pc:docMk/>
            <pc:sldMk cId="1997640711" sldId="263"/>
            <ac:spMk id="2" creationId="{00000000-0000-0000-0000-000000000000}"/>
          </ac:spMkLst>
        </pc:spChg>
        <pc:graphicFrameChg chg="mod modGraphic">
          <ac:chgData name="Soleimanpour, Neeloofar" userId="S::neeloofar.soleimanpour@cuanschutz.edu::0c8500a1-607f-4540-8af5-5f3ee98989d9" providerId="AD" clId="Web-{9CA04740-AFD6-D256-5848-BF7B7E8F4A5E}" dt="2023-07-21T21:00:14.234" v="982"/>
          <ac:graphicFrameMkLst>
            <pc:docMk/>
            <pc:sldMk cId="1997640711" sldId="263"/>
            <ac:graphicFrameMk id="4" creationId="{00000000-0000-0000-0000-000000000000}"/>
          </ac:graphicFrameMkLst>
        </pc:graphicFrameChg>
      </pc:sldChg>
      <pc:sldChg chg="modSp">
        <pc:chgData name="Soleimanpour, Neeloofar" userId="S::neeloofar.soleimanpour@cuanschutz.edu::0c8500a1-607f-4540-8af5-5f3ee98989d9" providerId="AD" clId="Web-{9CA04740-AFD6-D256-5848-BF7B7E8F4A5E}" dt="2023-07-21T21:00:55.892" v="988" actId="20577"/>
        <pc:sldMkLst>
          <pc:docMk/>
          <pc:sldMk cId="2451906840" sldId="264"/>
        </pc:sldMkLst>
        <pc:spChg chg="mod">
          <ac:chgData name="Soleimanpour, Neeloofar" userId="S::neeloofar.soleimanpour@cuanschutz.edu::0c8500a1-607f-4540-8af5-5f3ee98989d9" providerId="AD" clId="Web-{9CA04740-AFD6-D256-5848-BF7B7E8F4A5E}" dt="2023-07-21T21:00:55.892" v="988" actId="20577"/>
          <ac:spMkLst>
            <pc:docMk/>
            <pc:sldMk cId="2451906840" sldId="264"/>
            <ac:spMk id="2" creationId="{00000000-0000-0000-0000-000000000000}"/>
          </ac:spMkLst>
        </pc:spChg>
      </pc:sldChg>
      <pc:sldChg chg="modSp">
        <pc:chgData name="Soleimanpour, Neeloofar" userId="S::neeloofar.soleimanpour@cuanschutz.edu::0c8500a1-607f-4540-8af5-5f3ee98989d9" providerId="AD" clId="Web-{9CA04740-AFD6-D256-5848-BF7B7E8F4A5E}" dt="2023-07-21T21:01:06.315" v="989" actId="20577"/>
        <pc:sldMkLst>
          <pc:docMk/>
          <pc:sldMk cId="4205393640" sldId="265"/>
        </pc:sldMkLst>
        <pc:spChg chg="mod">
          <ac:chgData name="Soleimanpour, Neeloofar" userId="S::neeloofar.soleimanpour@cuanschutz.edu::0c8500a1-607f-4540-8af5-5f3ee98989d9" providerId="AD" clId="Web-{9CA04740-AFD6-D256-5848-BF7B7E8F4A5E}" dt="2023-07-21T21:01:06.315" v="989" actId="20577"/>
          <ac:spMkLst>
            <pc:docMk/>
            <pc:sldMk cId="4205393640" sldId="265"/>
            <ac:spMk id="2" creationId="{00000000-0000-0000-0000-000000000000}"/>
          </ac:spMkLst>
        </pc:spChg>
      </pc:sldChg>
      <pc:sldChg chg="modSp ord">
        <pc:chgData name="Soleimanpour, Neeloofar" userId="S::neeloofar.soleimanpour@cuanschutz.edu::0c8500a1-607f-4540-8af5-5f3ee98989d9" providerId="AD" clId="Web-{9CA04740-AFD6-D256-5848-BF7B7E8F4A5E}" dt="2023-07-21T20:53:48.040" v="808" actId="20577"/>
        <pc:sldMkLst>
          <pc:docMk/>
          <pc:sldMk cId="1888655088" sldId="274"/>
        </pc:sldMkLst>
        <pc:spChg chg="mod">
          <ac:chgData name="Soleimanpour, Neeloofar" userId="S::neeloofar.soleimanpour@cuanschutz.edu::0c8500a1-607f-4540-8af5-5f3ee98989d9" providerId="AD" clId="Web-{9CA04740-AFD6-D256-5848-BF7B7E8F4A5E}" dt="2023-07-21T20:53:48.040" v="808" actId="20577"/>
          <ac:spMkLst>
            <pc:docMk/>
            <pc:sldMk cId="1888655088" sldId="274"/>
            <ac:spMk id="2" creationId="{00000000-0000-0000-0000-000000000000}"/>
          </ac:spMkLst>
        </pc:spChg>
      </pc:sldChg>
      <pc:sldChg chg="modSp">
        <pc:chgData name="Soleimanpour, Neeloofar" userId="S::neeloofar.soleimanpour@cuanschutz.edu::0c8500a1-607f-4540-8af5-5f3ee98989d9" providerId="AD" clId="Web-{9CA04740-AFD6-D256-5848-BF7B7E8F4A5E}" dt="2023-07-21T20:56:52.879" v="848" actId="20577"/>
        <pc:sldMkLst>
          <pc:docMk/>
          <pc:sldMk cId="473551324" sldId="281"/>
        </pc:sldMkLst>
        <pc:spChg chg="mod">
          <ac:chgData name="Soleimanpour, Neeloofar" userId="S::neeloofar.soleimanpour@cuanschutz.edu::0c8500a1-607f-4540-8af5-5f3ee98989d9" providerId="AD" clId="Web-{9CA04740-AFD6-D256-5848-BF7B7E8F4A5E}" dt="2023-07-21T20:56:52.879" v="848" actId="20577"/>
          <ac:spMkLst>
            <pc:docMk/>
            <pc:sldMk cId="473551324" sldId="281"/>
            <ac:spMk id="2" creationId="{82B3F5AD-14AD-76F9-D616-843F07B89D2F}"/>
          </ac:spMkLst>
        </pc:spChg>
        <pc:spChg chg="mod">
          <ac:chgData name="Soleimanpour, Neeloofar" userId="S::neeloofar.soleimanpour@cuanschutz.edu::0c8500a1-607f-4540-8af5-5f3ee98989d9" providerId="AD" clId="Web-{9CA04740-AFD6-D256-5848-BF7B7E8F4A5E}" dt="2023-07-21T20:56:45.128" v="847" actId="1076"/>
          <ac:spMkLst>
            <pc:docMk/>
            <pc:sldMk cId="473551324" sldId="281"/>
            <ac:spMk id="3" creationId="{8A8E1073-0854-B1FD-B579-FDBC0AFB2EA1}"/>
          </ac:spMkLst>
        </pc:spChg>
      </pc:sldChg>
      <pc:sldChg chg="modSp">
        <pc:chgData name="Soleimanpour, Neeloofar" userId="S::neeloofar.soleimanpour@cuanschutz.edu::0c8500a1-607f-4540-8af5-5f3ee98989d9" providerId="AD" clId="Web-{9CA04740-AFD6-D256-5848-BF7B7E8F4A5E}" dt="2023-07-21T20:53:34.664" v="806" actId="20577"/>
        <pc:sldMkLst>
          <pc:docMk/>
          <pc:sldMk cId="866601438" sldId="290"/>
        </pc:sldMkLst>
        <pc:spChg chg="mod">
          <ac:chgData name="Soleimanpour, Neeloofar" userId="S::neeloofar.soleimanpour@cuanschutz.edu::0c8500a1-607f-4540-8af5-5f3ee98989d9" providerId="AD" clId="Web-{9CA04740-AFD6-D256-5848-BF7B7E8F4A5E}" dt="2023-07-21T20:53:34.664" v="806" actId="20577"/>
          <ac:spMkLst>
            <pc:docMk/>
            <pc:sldMk cId="866601438" sldId="290"/>
            <ac:spMk id="2" creationId="{00000000-0000-0000-0000-000000000000}"/>
          </ac:spMkLst>
        </pc:spChg>
      </pc:sldChg>
      <pc:sldChg chg="modSp">
        <pc:chgData name="Soleimanpour, Neeloofar" userId="S::neeloofar.soleimanpour@cuanschutz.edu::0c8500a1-607f-4540-8af5-5f3ee98989d9" providerId="AD" clId="Web-{9CA04740-AFD6-D256-5848-BF7B7E8F4A5E}" dt="2023-07-21T20:53:38.961" v="807" actId="20577"/>
        <pc:sldMkLst>
          <pc:docMk/>
          <pc:sldMk cId="3877291290" sldId="291"/>
        </pc:sldMkLst>
        <pc:spChg chg="mod">
          <ac:chgData name="Soleimanpour, Neeloofar" userId="S::neeloofar.soleimanpour@cuanschutz.edu::0c8500a1-607f-4540-8af5-5f3ee98989d9" providerId="AD" clId="Web-{9CA04740-AFD6-D256-5848-BF7B7E8F4A5E}" dt="2023-07-21T20:53:38.961" v="807" actId="20577"/>
          <ac:spMkLst>
            <pc:docMk/>
            <pc:sldMk cId="3877291290" sldId="291"/>
            <ac:spMk id="2" creationId="{00000000-0000-0000-0000-000000000000}"/>
          </ac:spMkLst>
        </pc:spChg>
      </pc:sldChg>
      <pc:sldChg chg="modSp">
        <pc:chgData name="Soleimanpour, Neeloofar" userId="S::neeloofar.soleimanpour@cuanschutz.edu::0c8500a1-607f-4540-8af5-5f3ee98989d9" providerId="AD" clId="Web-{9CA04740-AFD6-D256-5848-BF7B7E8F4A5E}" dt="2023-07-21T20:55:57" v="839" actId="20577"/>
        <pc:sldMkLst>
          <pc:docMk/>
          <pc:sldMk cId="3730005787" sldId="292"/>
        </pc:sldMkLst>
        <pc:spChg chg="mod">
          <ac:chgData name="Soleimanpour, Neeloofar" userId="S::neeloofar.soleimanpour@cuanschutz.edu::0c8500a1-607f-4540-8af5-5f3ee98989d9" providerId="AD" clId="Web-{9CA04740-AFD6-D256-5848-BF7B7E8F4A5E}" dt="2023-07-21T20:55:57" v="839" actId="20577"/>
          <ac:spMkLst>
            <pc:docMk/>
            <pc:sldMk cId="3730005787" sldId="292"/>
            <ac:spMk id="2" creationId="{00000000-0000-0000-0000-000000000000}"/>
          </ac:spMkLst>
        </pc:spChg>
      </pc:sldChg>
      <pc:sldChg chg="modSp">
        <pc:chgData name="Soleimanpour, Neeloofar" userId="S::neeloofar.soleimanpour@cuanschutz.edu::0c8500a1-607f-4540-8af5-5f3ee98989d9" providerId="AD" clId="Web-{9CA04740-AFD6-D256-5848-BF7B7E8F4A5E}" dt="2023-07-21T20:55:15.467" v="826" actId="20577"/>
        <pc:sldMkLst>
          <pc:docMk/>
          <pc:sldMk cId="3682604976" sldId="293"/>
        </pc:sldMkLst>
        <pc:spChg chg="mod">
          <ac:chgData name="Soleimanpour, Neeloofar" userId="S::neeloofar.soleimanpour@cuanschutz.edu::0c8500a1-607f-4540-8af5-5f3ee98989d9" providerId="AD" clId="Web-{9CA04740-AFD6-D256-5848-BF7B7E8F4A5E}" dt="2023-07-21T20:55:11.951" v="825" actId="20577"/>
          <ac:spMkLst>
            <pc:docMk/>
            <pc:sldMk cId="3682604976" sldId="293"/>
            <ac:spMk id="2" creationId="{16792AE8-4FBC-93F6-9E27-B68AE369AA69}"/>
          </ac:spMkLst>
        </pc:spChg>
        <pc:spChg chg="mod">
          <ac:chgData name="Soleimanpour, Neeloofar" userId="S::neeloofar.soleimanpour@cuanschutz.edu::0c8500a1-607f-4540-8af5-5f3ee98989d9" providerId="AD" clId="Web-{9CA04740-AFD6-D256-5848-BF7B7E8F4A5E}" dt="2023-07-21T20:55:15.467" v="826" actId="20577"/>
          <ac:spMkLst>
            <pc:docMk/>
            <pc:sldMk cId="3682604976" sldId="293"/>
            <ac:spMk id="3" creationId="{2C5C5C9E-E57A-735A-5C19-1B550022CC62}"/>
          </ac:spMkLst>
        </pc:spChg>
      </pc:sldChg>
      <pc:sldChg chg="modSp">
        <pc:chgData name="Soleimanpour, Neeloofar" userId="S::neeloofar.soleimanpour@cuanschutz.edu::0c8500a1-607f-4540-8af5-5f3ee98989d9" providerId="AD" clId="Web-{9CA04740-AFD6-D256-5848-BF7B7E8F4A5E}" dt="2023-07-21T20:55:03.763" v="824" actId="20577"/>
        <pc:sldMkLst>
          <pc:docMk/>
          <pc:sldMk cId="3684360055" sldId="294"/>
        </pc:sldMkLst>
        <pc:spChg chg="mod">
          <ac:chgData name="Soleimanpour, Neeloofar" userId="S::neeloofar.soleimanpour@cuanschutz.edu::0c8500a1-607f-4540-8af5-5f3ee98989d9" providerId="AD" clId="Web-{9CA04740-AFD6-D256-5848-BF7B7E8F4A5E}" dt="2023-07-21T20:55:00.185" v="823" actId="20577"/>
          <ac:spMkLst>
            <pc:docMk/>
            <pc:sldMk cId="3684360055" sldId="294"/>
            <ac:spMk id="2" creationId="{068241B5-A596-6EAC-080A-4C72AC69FE11}"/>
          </ac:spMkLst>
        </pc:spChg>
        <pc:spChg chg="mod">
          <ac:chgData name="Soleimanpour, Neeloofar" userId="S::neeloofar.soleimanpour@cuanschutz.edu::0c8500a1-607f-4540-8af5-5f3ee98989d9" providerId="AD" clId="Web-{9CA04740-AFD6-D256-5848-BF7B7E8F4A5E}" dt="2023-07-21T20:55:03.763" v="824" actId="20577"/>
          <ac:spMkLst>
            <pc:docMk/>
            <pc:sldMk cId="3684360055" sldId="294"/>
            <ac:spMk id="3" creationId="{4321C7E1-9EE6-87E4-D848-EFD56E914995}"/>
          </ac:spMkLst>
        </pc:spChg>
      </pc:sldChg>
      <pc:sldChg chg="modSp">
        <pc:chgData name="Soleimanpour, Neeloofar" userId="S::neeloofar.soleimanpour@cuanschutz.edu::0c8500a1-607f-4540-8af5-5f3ee98989d9" providerId="AD" clId="Web-{9CA04740-AFD6-D256-5848-BF7B7E8F4A5E}" dt="2023-07-21T20:54:50.701" v="822" actId="20577"/>
        <pc:sldMkLst>
          <pc:docMk/>
          <pc:sldMk cId="3848844484" sldId="295"/>
        </pc:sldMkLst>
        <pc:spChg chg="mod">
          <ac:chgData name="Soleimanpour, Neeloofar" userId="S::neeloofar.soleimanpour@cuanschutz.edu::0c8500a1-607f-4540-8af5-5f3ee98989d9" providerId="AD" clId="Web-{9CA04740-AFD6-D256-5848-BF7B7E8F4A5E}" dt="2023-07-21T20:54:50.701" v="822" actId="20577"/>
          <ac:spMkLst>
            <pc:docMk/>
            <pc:sldMk cId="3848844484" sldId="295"/>
            <ac:spMk id="3" creationId="{6777ECA9-45C5-410E-89AB-2991B041D275}"/>
          </ac:spMkLst>
        </pc:spChg>
      </pc:sldChg>
      <pc:sldChg chg="modSp">
        <pc:chgData name="Soleimanpour, Neeloofar" userId="S::neeloofar.soleimanpour@cuanschutz.edu::0c8500a1-607f-4540-8af5-5f3ee98989d9" providerId="AD" clId="Web-{9CA04740-AFD6-D256-5848-BF7B7E8F4A5E}" dt="2023-07-21T20:54:39.277" v="818" actId="14100"/>
        <pc:sldMkLst>
          <pc:docMk/>
          <pc:sldMk cId="3738757579" sldId="296"/>
        </pc:sldMkLst>
        <pc:spChg chg="mod">
          <ac:chgData name="Soleimanpour, Neeloofar" userId="S::neeloofar.soleimanpour@cuanschutz.edu::0c8500a1-607f-4540-8af5-5f3ee98989d9" providerId="AD" clId="Web-{9CA04740-AFD6-D256-5848-BF7B7E8F4A5E}" dt="2023-07-21T20:54:39.277" v="818" actId="14100"/>
          <ac:spMkLst>
            <pc:docMk/>
            <pc:sldMk cId="3738757579" sldId="296"/>
            <ac:spMk id="2" creationId="{9DF39C64-1062-9F46-D648-6351622E0D71}"/>
          </ac:spMkLst>
        </pc:spChg>
      </pc:sldChg>
      <pc:sldChg chg="modSp">
        <pc:chgData name="Soleimanpour, Neeloofar" userId="S::neeloofar.soleimanpour@cuanschutz.edu::0c8500a1-607f-4540-8af5-5f3ee98989d9" providerId="AD" clId="Web-{9CA04740-AFD6-D256-5848-BF7B7E8F4A5E}" dt="2023-07-21T20:54:29.558" v="816" actId="20577"/>
        <pc:sldMkLst>
          <pc:docMk/>
          <pc:sldMk cId="4014908847" sldId="298"/>
        </pc:sldMkLst>
        <pc:spChg chg="mod">
          <ac:chgData name="Soleimanpour, Neeloofar" userId="S::neeloofar.soleimanpour@cuanschutz.edu::0c8500a1-607f-4540-8af5-5f3ee98989d9" providerId="AD" clId="Web-{9CA04740-AFD6-D256-5848-BF7B7E8F4A5E}" dt="2023-07-21T20:54:29.558" v="816" actId="20577"/>
          <ac:spMkLst>
            <pc:docMk/>
            <pc:sldMk cId="4014908847" sldId="298"/>
            <ac:spMk id="2" creationId="{BE1BE2F6-17C1-5423-43CD-0BA390B37E96}"/>
          </ac:spMkLst>
        </pc:spChg>
      </pc:sldChg>
      <pc:sldChg chg="modSp">
        <pc:chgData name="Soleimanpour, Neeloofar" userId="S::neeloofar.soleimanpour@cuanschutz.edu::0c8500a1-607f-4540-8af5-5f3ee98989d9" providerId="AD" clId="Web-{9CA04740-AFD6-D256-5848-BF7B7E8F4A5E}" dt="2023-07-21T20:54:21.542" v="815" actId="20577"/>
        <pc:sldMkLst>
          <pc:docMk/>
          <pc:sldMk cId="1076557841" sldId="299"/>
        </pc:sldMkLst>
        <pc:spChg chg="mod">
          <ac:chgData name="Soleimanpour, Neeloofar" userId="S::neeloofar.soleimanpour@cuanschutz.edu::0c8500a1-607f-4540-8af5-5f3ee98989d9" providerId="AD" clId="Web-{9CA04740-AFD6-D256-5848-BF7B7E8F4A5E}" dt="2023-07-21T20:54:18.073" v="814" actId="20577"/>
          <ac:spMkLst>
            <pc:docMk/>
            <pc:sldMk cId="1076557841" sldId="299"/>
            <ac:spMk id="2" creationId="{16792AE8-4FBC-93F6-9E27-B68AE369AA69}"/>
          </ac:spMkLst>
        </pc:spChg>
        <pc:spChg chg="mod">
          <ac:chgData name="Soleimanpour, Neeloofar" userId="S::neeloofar.soleimanpour@cuanschutz.edu::0c8500a1-607f-4540-8af5-5f3ee98989d9" providerId="AD" clId="Web-{9CA04740-AFD6-D256-5848-BF7B7E8F4A5E}" dt="2023-07-21T20:54:21.542" v="815" actId="20577"/>
          <ac:spMkLst>
            <pc:docMk/>
            <pc:sldMk cId="1076557841" sldId="299"/>
            <ac:spMk id="3" creationId="{2C5C5C9E-E57A-735A-5C19-1B550022CC62}"/>
          </ac:spMkLst>
        </pc:spChg>
      </pc:sldChg>
      <pc:sldChg chg="modSp">
        <pc:chgData name="Soleimanpour, Neeloofar" userId="S::neeloofar.soleimanpour@cuanschutz.edu::0c8500a1-607f-4540-8af5-5f3ee98989d9" providerId="AD" clId="Web-{9CA04740-AFD6-D256-5848-BF7B7E8F4A5E}" dt="2023-07-21T20:54:11.385" v="813" actId="1076"/>
        <pc:sldMkLst>
          <pc:docMk/>
          <pc:sldMk cId="2631695443" sldId="300"/>
        </pc:sldMkLst>
        <pc:spChg chg="mod">
          <ac:chgData name="Soleimanpour, Neeloofar" userId="S::neeloofar.soleimanpour@cuanschutz.edu::0c8500a1-607f-4540-8af5-5f3ee98989d9" providerId="AD" clId="Web-{9CA04740-AFD6-D256-5848-BF7B7E8F4A5E}" dt="2023-07-21T20:54:11.385" v="813" actId="1076"/>
          <ac:spMkLst>
            <pc:docMk/>
            <pc:sldMk cId="2631695443" sldId="300"/>
            <ac:spMk id="82" creationId="{B7FFB870-3DBB-682D-81BD-C83AB8B734DD}"/>
          </ac:spMkLst>
        </pc:spChg>
      </pc:sldChg>
      <pc:sldChg chg="modSp">
        <pc:chgData name="Soleimanpour, Neeloofar" userId="S::neeloofar.soleimanpour@cuanschutz.edu::0c8500a1-607f-4540-8af5-5f3ee98989d9" providerId="AD" clId="Web-{9CA04740-AFD6-D256-5848-BF7B7E8F4A5E}" dt="2023-07-21T20:53:03.115" v="805" actId="20577"/>
        <pc:sldMkLst>
          <pc:docMk/>
          <pc:sldMk cId="2002544020" sldId="308"/>
        </pc:sldMkLst>
        <pc:spChg chg="mod">
          <ac:chgData name="Soleimanpour, Neeloofar" userId="S::neeloofar.soleimanpour@cuanschutz.edu::0c8500a1-607f-4540-8af5-5f3ee98989d9" providerId="AD" clId="Web-{9CA04740-AFD6-D256-5848-BF7B7E8F4A5E}" dt="2023-07-21T20:52:55.052" v="804" actId="20577"/>
          <ac:spMkLst>
            <pc:docMk/>
            <pc:sldMk cId="2002544020" sldId="308"/>
            <ac:spMk id="2" creationId="{3C288A27-8F2B-448E-724E-5BD04366106B}"/>
          </ac:spMkLst>
        </pc:spChg>
        <pc:spChg chg="mod">
          <ac:chgData name="Soleimanpour, Neeloofar" userId="S::neeloofar.soleimanpour@cuanschutz.edu::0c8500a1-607f-4540-8af5-5f3ee98989d9" providerId="AD" clId="Web-{9CA04740-AFD6-D256-5848-BF7B7E8F4A5E}" dt="2023-07-21T20:53:03.115" v="805" actId="20577"/>
          <ac:spMkLst>
            <pc:docMk/>
            <pc:sldMk cId="2002544020" sldId="308"/>
            <ac:spMk id="4" creationId="{1237A0A0-59A3-3BA2-6FF6-B2DFD2473EEB}"/>
          </ac:spMkLst>
        </pc:spChg>
        <pc:graphicFrameChg chg="mod modGraphic">
          <ac:chgData name="Soleimanpour, Neeloofar" userId="S::neeloofar.soleimanpour@cuanschutz.edu::0c8500a1-607f-4540-8af5-5f3ee98989d9" providerId="AD" clId="Web-{9CA04740-AFD6-D256-5848-BF7B7E8F4A5E}" dt="2023-07-21T20:51:11.078" v="797" actId="1076"/>
          <ac:graphicFrameMkLst>
            <pc:docMk/>
            <pc:sldMk cId="2002544020" sldId="308"/>
            <ac:graphicFrameMk id="6" creationId="{3B83BC47-E991-5A1C-16C8-808A2D432C64}"/>
          </ac:graphicFrameMkLst>
        </pc:graphicFrameChg>
      </pc:sldChg>
      <pc:sldChg chg="modSp">
        <pc:chgData name="Soleimanpour, Neeloofar" userId="S::neeloofar.soleimanpour@cuanschutz.edu::0c8500a1-607f-4540-8af5-5f3ee98989d9" providerId="AD" clId="Web-{9CA04740-AFD6-D256-5848-BF7B7E8F4A5E}" dt="2023-07-21T20:52:54.162" v="803" actId="20577"/>
        <pc:sldMkLst>
          <pc:docMk/>
          <pc:sldMk cId="3960274142" sldId="309"/>
        </pc:sldMkLst>
        <pc:spChg chg="mod">
          <ac:chgData name="Soleimanpour, Neeloofar" userId="S::neeloofar.soleimanpour@cuanschutz.edu::0c8500a1-607f-4540-8af5-5f3ee98989d9" providerId="AD" clId="Web-{9CA04740-AFD6-D256-5848-BF7B7E8F4A5E}" dt="2023-07-21T20:52:54.162" v="803" actId="20577"/>
          <ac:spMkLst>
            <pc:docMk/>
            <pc:sldMk cId="3960274142" sldId="309"/>
            <ac:spMk id="15" creationId="{73BE2F2C-7710-D629-C5B2-E33B4E57BEC6}"/>
          </ac:spMkLst>
        </pc:spChg>
      </pc:sldChg>
      <pc:sldChg chg="modSp ord">
        <pc:chgData name="Soleimanpour, Neeloofar" userId="S::neeloofar.soleimanpour@cuanschutz.edu::0c8500a1-607f-4540-8af5-5f3ee98989d9" providerId="AD" clId="Web-{9CA04740-AFD6-D256-5848-BF7B7E8F4A5E}" dt="2023-07-21T20:53:58.150" v="810" actId="14100"/>
        <pc:sldMkLst>
          <pc:docMk/>
          <pc:sldMk cId="2358170815" sldId="326"/>
        </pc:sldMkLst>
        <pc:spChg chg="mod">
          <ac:chgData name="Soleimanpour, Neeloofar" userId="S::neeloofar.soleimanpour@cuanschutz.edu::0c8500a1-607f-4540-8af5-5f3ee98989d9" providerId="AD" clId="Web-{9CA04740-AFD6-D256-5848-BF7B7E8F4A5E}" dt="2023-07-21T20:53:58.150" v="810" actId="14100"/>
          <ac:spMkLst>
            <pc:docMk/>
            <pc:sldMk cId="2358170815" sldId="326"/>
            <ac:spMk id="2" creationId="{EEC897C5-D759-4351-AA0D-502E14D81303}"/>
          </ac:spMkLst>
        </pc:spChg>
      </pc:sldChg>
      <pc:sldChg chg="modSp">
        <pc:chgData name="Soleimanpour, Neeloofar" userId="S::neeloofar.soleimanpour@cuanschutz.edu::0c8500a1-607f-4540-8af5-5f3ee98989d9" providerId="AD" clId="Web-{9CA04740-AFD6-D256-5848-BF7B7E8F4A5E}" dt="2023-07-21T20:55:37.780" v="835" actId="1076"/>
        <pc:sldMkLst>
          <pc:docMk/>
          <pc:sldMk cId="4235514448" sldId="328"/>
        </pc:sldMkLst>
        <pc:spChg chg="mod">
          <ac:chgData name="Soleimanpour, Neeloofar" userId="S::neeloofar.soleimanpour@cuanschutz.edu::0c8500a1-607f-4540-8af5-5f3ee98989d9" providerId="AD" clId="Web-{9CA04740-AFD6-D256-5848-BF7B7E8F4A5E}" dt="2023-07-21T20:55:37.780" v="835" actId="1076"/>
          <ac:spMkLst>
            <pc:docMk/>
            <pc:sldMk cId="4235514448" sldId="328"/>
            <ac:spMk id="2" creationId="{079E493E-3693-A018-00E5-6960C126080C}"/>
          </ac:spMkLst>
        </pc:spChg>
        <pc:spChg chg="mod">
          <ac:chgData name="Soleimanpour, Neeloofar" userId="S::neeloofar.soleimanpour@cuanschutz.edu::0c8500a1-607f-4540-8af5-5f3ee98989d9" providerId="AD" clId="Web-{9CA04740-AFD6-D256-5848-BF7B7E8F4A5E}" dt="2023-07-21T20:55:27.639" v="831" actId="14100"/>
          <ac:spMkLst>
            <pc:docMk/>
            <pc:sldMk cId="4235514448" sldId="328"/>
            <ac:spMk id="3" creationId="{5FBF2E4B-50E0-2E1D-8FCE-3BF7CCBFCCE5}"/>
          </ac:spMkLst>
        </pc:spChg>
      </pc:sldChg>
      <pc:sldChg chg="modSp">
        <pc:chgData name="Soleimanpour, Neeloofar" userId="S::neeloofar.soleimanpour@cuanschutz.edu::0c8500a1-607f-4540-8af5-5f3ee98989d9" providerId="AD" clId="Web-{9CA04740-AFD6-D256-5848-BF7B7E8F4A5E}" dt="2023-07-21T20:56:07.813" v="842" actId="20577"/>
        <pc:sldMkLst>
          <pc:docMk/>
          <pc:sldMk cId="4044775995" sldId="329"/>
        </pc:sldMkLst>
        <pc:spChg chg="mod">
          <ac:chgData name="Soleimanpour, Neeloofar" userId="S::neeloofar.soleimanpour@cuanschutz.edu::0c8500a1-607f-4540-8af5-5f3ee98989d9" providerId="AD" clId="Web-{9CA04740-AFD6-D256-5848-BF7B7E8F4A5E}" dt="2023-07-21T20:56:07.813" v="842" actId="20577"/>
          <ac:spMkLst>
            <pc:docMk/>
            <pc:sldMk cId="4044775995" sldId="329"/>
            <ac:spMk id="2" creationId="{E7BCA9DF-0FE9-984E-5D6A-0E195EBF490C}"/>
          </ac:spMkLst>
        </pc:spChg>
        <pc:spChg chg="mod">
          <ac:chgData name="Soleimanpour, Neeloofar" userId="S::neeloofar.soleimanpour@cuanschutz.edu::0c8500a1-607f-4540-8af5-5f3ee98989d9" providerId="AD" clId="Web-{9CA04740-AFD6-D256-5848-BF7B7E8F4A5E}" dt="2023-07-21T20:56:04.954" v="841" actId="20577"/>
          <ac:spMkLst>
            <pc:docMk/>
            <pc:sldMk cId="4044775995" sldId="329"/>
            <ac:spMk id="3" creationId="{6136A2F9-2F10-9FB5-C066-063B76F229CB}"/>
          </ac:spMkLst>
        </pc:spChg>
      </pc:sldChg>
      <pc:sldChg chg="modSp">
        <pc:chgData name="Soleimanpour, Neeloofar" userId="S::neeloofar.soleimanpour@cuanschutz.edu::0c8500a1-607f-4540-8af5-5f3ee98989d9" providerId="AD" clId="Web-{9CA04740-AFD6-D256-5848-BF7B7E8F4A5E}" dt="2023-07-21T20:55:51.953" v="838" actId="20577"/>
        <pc:sldMkLst>
          <pc:docMk/>
          <pc:sldMk cId="1571360020" sldId="334"/>
        </pc:sldMkLst>
        <pc:spChg chg="mod">
          <ac:chgData name="Soleimanpour, Neeloofar" userId="S::neeloofar.soleimanpour@cuanschutz.edu::0c8500a1-607f-4540-8af5-5f3ee98989d9" providerId="AD" clId="Web-{9CA04740-AFD6-D256-5848-BF7B7E8F4A5E}" dt="2023-07-21T20:55:51.953" v="838" actId="20577"/>
          <ac:spMkLst>
            <pc:docMk/>
            <pc:sldMk cId="1571360020" sldId="334"/>
            <ac:spMk id="2" creationId="{10D002AB-665B-6F89-82B1-5FAD9D0463B6}"/>
          </ac:spMkLst>
        </pc:spChg>
        <pc:spChg chg="mod">
          <ac:chgData name="Soleimanpour, Neeloofar" userId="S::neeloofar.soleimanpour@cuanschutz.edu::0c8500a1-607f-4540-8af5-5f3ee98989d9" providerId="AD" clId="Web-{9CA04740-AFD6-D256-5848-BF7B7E8F4A5E}" dt="2023-07-21T20:55:47.906" v="837" actId="14100"/>
          <ac:spMkLst>
            <pc:docMk/>
            <pc:sldMk cId="1571360020" sldId="334"/>
            <ac:spMk id="3" creationId="{8D10276D-8611-E10F-3A82-F3F058E1033F}"/>
          </ac:spMkLst>
        </pc:spChg>
      </pc:sldChg>
      <pc:sldChg chg="modSp">
        <pc:chgData name="Soleimanpour, Neeloofar" userId="S::neeloofar.soleimanpour@cuanschutz.edu::0c8500a1-607f-4540-8af5-5f3ee98989d9" providerId="AD" clId="Web-{9CA04740-AFD6-D256-5848-BF7B7E8F4A5E}" dt="2023-07-21T20:25:35.381" v="8" actId="1076"/>
        <pc:sldMkLst>
          <pc:docMk/>
          <pc:sldMk cId="1439915228" sldId="336"/>
        </pc:sldMkLst>
        <pc:spChg chg="mod">
          <ac:chgData name="Soleimanpour, Neeloofar" userId="S::neeloofar.soleimanpour@cuanschutz.edu::0c8500a1-607f-4540-8af5-5f3ee98989d9" providerId="AD" clId="Web-{9CA04740-AFD6-D256-5848-BF7B7E8F4A5E}" dt="2023-07-21T20:25:26.958" v="4" actId="20577"/>
          <ac:spMkLst>
            <pc:docMk/>
            <pc:sldMk cId="1439915228" sldId="336"/>
            <ac:spMk id="6" creationId="{A4FA2395-E45F-11E3-7628-8CD514340F8E}"/>
          </ac:spMkLst>
        </pc:spChg>
        <pc:spChg chg="mod">
          <ac:chgData name="Soleimanpour, Neeloofar" userId="S::neeloofar.soleimanpour@cuanschutz.edu::0c8500a1-607f-4540-8af5-5f3ee98989d9" providerId="AD" clId="Web-{9CA04740-AFD6-D256-5848-BF7B7E8F4A5E}" dt="2023-07-21T20:25:32.287" v="7" actId="20577"/>
          <ac:spMkLst>
            <pc:docMk/>
            <pc:sldMk cId="1439915228" sldId="336"/>
            <ac:spMk id="7" creationId="{68FD58F3-38CB-A22B-CBE9-64FD602F55D2}"/>
          </ac:spMkLst>
        </pc:spChg>
        <pc:picChg chg="mod">
          <ac:chgData name="Soleimanpour, Neeloofar" userId="S::neeloofar.soleimanpour@cuanschutz.edu::0c8500a1-607f-4540-8af5-5f3ee98989d9" providerId="AD" clId="Web-{9CA04740-AFD6-D256-5848-BF7B7E8F4A5E}" dt="2023-07-21T20:25:35.381" v="8" actId="1076"/>
          <ac:picMkLst>
            <pc:docMk/>
            <pc:sldMk cId="1439915228" sldId="336"/>
            <ac:picMk id="4" creationId="{F870F66D-0E70-9EE3-A338-D95CD446AE76}"/>
          </ac:picMkLst>
        </pc:picChg>
      </pc:sldChg>
      <pc:sldChg chg="modSp del">
        <pc:chgData name="Soleimanpour, Neeloofar" userId="S::neeloofar.soleimanpour@cuanschutz.edu::0c8500a1-607f-4540-8af5-5f3ee98989d9" providerId="AD" clId="Web-{9CA04740-AFD6-D256-5848-BF7B7E8F4A5E}" dt="2023-07-21T20:25:37.740" v="9"/>
        <pc:sldMkLst>
          <pc:docMk/>
          <pc:sldMk cId="959070369" sldId="337"/>
        </pc:sldMkLst>
        <pc:picChg chg="mod">
          <ac:chgData name="Soleimanpour, Neeloofar" userId="S::neeloofar.soleimanpour@cuanschutz.edu::0c8500a1-607f-4540-8af5-5f3ee98989d9" providerId="AD" clId="Web-{9CA04740-AFD6-D256-5848-BF7B7E8F4A5E}" dt="2023-07-21T20:25:16.755" v="1" actId="1076"/>
          <ac:picMkLst>
            <pc:docMk/>
            <pc:sldMk cId="959070369" sldId="337"/>
            <ac:picMk id="3" creationId="{302DFE8E-99B6-73E5-1666-915DF75FA251}"/>
          </ac:picMkLst>
        </pc:picChg>
      </pc:sldChg>
      <pc:sldChg chg="add replId">
        <pc:chgData name="Soleimanpour, Neeloofar" userId="S::neeloofar.soleimanpour@cuanschutz.edu::0c8500a1-607f-4540-8af5-5f3ee98989d9" providerId="AD" clId="Web-{9CA04740-AFD6-D256-5848-BF7B7E8F4A5E}" dt="2023-07-21T20:25:12.411" v="0"/>
        <pc:sldMkLst>
          <pc:docMk/>
          <pc:sldMk cId="872682883" sldId="338"/>
        </pc:sldMkLst>
      </pc:sldChg>
    </pc:docChg>
  </pc:docChgLst>
  <pc:docChgLst>
    <pc:chgData name="Soleimanpour, Neeloofar" userId="S::neeloofar.soleimanpour@cuanschutz.edu::0c8500a1-607f-4540-8af5-5f3ee98989d9" providerId="AD" clId="Web-{5911F425-9B87-09C7-DC91-6F7FF5F74422}"/>
    <pc:docChg chg="addSld delSld modSld addMainMaster">
      <pc:chgData name="Soleimanpour, Neeloofar" userId="S::neeloofar.soleimanpour@cuanschutz.edu::0c8500a1-607f-4540-8af5-5f3ee98989d9" providerId="AD" clId="Web-{5911F425-9B87-09C7-DC91-6F7FF5F74422}" dt="2023-07-21T14:55:05.452" v="196"/>
      <pc:docMkLst>
        <pc:docMk/>
      </pc:docMkLst>
      <pc:sldChg chg="modSp">
        <pc:chgData name="Soleimanpour, Neeloofar" userId="S::neeloofar.soleimanpour@cuanschutz.edu::0c8500a1-607f-4540-8af5-5f3ee98989d9" providerId="AD" clId="Web-{5911F425-9B87-09C7-DC91-6F7FF5F74422}" dt="2023-07-21T14:45:53.876" v="70" actId="20577"/>
        <pc:sldMkLst>
          <pc:docMk/>
          <pc:sldMk cId="2455124384" sldId="257"/>
        </pc:sldMkLst>
        <pc:spChg chg="mod">
          <ac:chgData name="Soleimanpour, Neeloofar" userId="S::neeloofar.soleimanpour@cuanschutz.edu::0c8500a1-607f-4540-8af5-5f3ee98989d9" providerId="AD" clId="Web-{5911F425-9B87-09C7-DC91-6F7FF5F74422}" dt="2023-07-21T14:45:53.876" v="70" actId="20577"/>
          <ac:spMkLst>
            <pc:docMk/>
            <pc:sldMk cId="2455124384" sldId="257"/>
            <ac:spMk id="2" creationId="{00000000-0000-0000-0000-000000000000}"/>
          </ac:spMkLst>
        </pc:spChg>
      </pc:sldChg>
      <pc:sldChg chg="addSp delSp modSp">
        <pc:chgData name="Soleimanpour, Neeloofar" userId="S::neeloofar.soleimanpour@cuanschutz.edu::0c8500a1-607f-4540-8af5-5f3ee98989d9" providerId="AD" clId="Web-{5911F425-9B87-09C7-DC91-6F7FF5F74422}" dt="2023-07-21T14:55:05.452" v="196"/>
        <pc:sldMkLst>
          <pc:docMk/>
          <pc:sldMk cId="46233630" sldId="260"/>
        </pc:sldMkLst>
        <pc:graphicFrameChg chg="add mod modGraphic">
          <ac:chgData name="Soleimanpour, Neeloofar" userId="S::neeloofar.soleimanpour@cuanschutz.edu::0c8500a1-607f-4540-8af5-5f3ee98989d9" providerId="AD" clId="Web-{5911F425-9B87-09C7-DC91-6F7FF5F74422}" dt="2023-07-21T14:55:05.452" v="196"/>
          <ac:graphicFrameMkLst>
            <pc:docMk/>
            <pc:sldMk cId="46233630" sldId="260"/>
            <ac:graphicFrameMk id="3" creationId="{5F9ADC21-FCED-E604-9903-1F80AAC154EF}"/>
          </ac:graphicFrameMkLst>
        </pc:graphicFrameChg>
        <pc:graphicFrameChg chg="del mod modGraphic">
          <ac:chgData name="Soleimanpour, Neeloofar" userId="S::neeloofar.soleimanpour@cuanschutz.edu::0c8500a1-607f-4540-8af5-5f3ee98989d9" providerId="AD" clId="Web-{5911F425-9B87-09C7-DC91-6F7FF5F74422}" dt="2023-07-21T14:52:50.433" v="94"/>
          <ac:graphicFrameMkLst>
            <pc:docMk/>
            <pc:sldMk cId="46233630" sldId="260"/>
            <ac:graphicFrameMk id="9" creationId="{E47B2381-A48A-68A5-62A0-37A100BB32A8}"/>
          </ac:graphicFrameMkLst>
        </pc:graphicFrameChg>
      </pc:sldChg>
      <pc:sldChg chg="modSp">
        <pc:chgData name="Soleimanpour, Neeloofar" userId="S::neeloofar.soleimanpour@cuanschutz.edu::0c8500a1-607f-4540-8af5-5f3ee98989d9" providerId="AD" clId="Web-{5911F425-9B87-09C7-DC91-6F7FF5F74422}" dt="2023-07-21T14:50:16.055" v="87"/>
        <pc:sldMkLst>
          <pc:docMk/>
          <pc:sldMk cId="2855111460" sldId="262"/>
        </pc:sldMkLst>
        <pc:graphicFrameChg chg="mod modGraphic">
          <ac:chgData name="Soleimanpour, Neeloofar" userId="S::neeloofar.soleimanpour@cuanschutz.edu::0c8500a1-607f-4540-8af5-5f3ee98989d9" providerId="AD" clId="Web-{5911F425-9B87-09C7-DC91-6F7FF5F74422}" dt="2023-07-21T14:50:16.055" v="87"/>
          <ac:graphicFrameMkLst>
            <pc:docMk/>
            <pc:sldMk cId="2855111460" sldId="262"/>
            <ac:graphicFrameMk id="4" creationId="{00000000-0000-0000-0000-000000000000}"/>
          </ac:graphicFrameMkLst>
        </pc:graphicFrameChg>
      </pc:sldChg>
      <pc:sldChg chg="add del">
        <pc:chgData name="Soleimanpour, Neeloofar" userId="S::neeloofar.soleimanpour@cuanschutz.edu::0c8500a1-607f-4540-8af5-5f3ee98989d9" providerId="AD" clId="Web-{5911F425-9B87-09C7-DC91-6F7FF5F74422}" dt="2023-07-21T14:47:59.395" v="74"/>
        <pc:sldMkLst>
          <pc:docMk/>
          <pc:sldMk cId="2167845510" sldId="301"/>
        </pc:sldMkLst>
      </pc:sldChg>
      <pc:sldChg chg="add">
        <pc:chgData name="Soleimanpour, Neeloofar" userId="S::neeloofar.soleimanpour@cuanschutz.edu::0c8500a1-607f-4540-8af5-5f3ee98989d9" providerId="AD" clId="Web-{5911F425-9B87-09C7-DC91-6F7FF5F74422}" dt="2023-07-21T14:43:33.092" v="1"/>
        <pc:sldMkLst>
          <pc:docMk/>
          <pc:sldMk cId="1173512246" sldId="302"/>
        </pc:sldMkLst>
      </pc:sldChg>
      <pc:sldChg chg="add">
        <pc:chgData name="Soleimanpour, Neeloofar" userId="S::neeloofar.soleimanpour@cuanschutz.edu::0c8500a1-607f-4540-8af5-5f3ee98989d9" providerId="AD" clId="Web-{5911F425-9B87-09C7-DC91-6F7FF5F74422}" dt="2023-07-21T14:43:33.232" v="2"/>
        <pc:sldMkLst>
          <pc:docMk/>
          <pc:sldMk cId="2481224240" sldId="303"/>
        </pc:sldMkLst>
      </pc:sldChg>
      <pc:sldChg chg="add">
        <pc:chgData name="Soleimanpour, Neeloofar" userId="S::neeloofar.soleimanpour@cuanschutz.edu::0c8500a1-607f-4540-8af5-5f3ee98989d9" providerId="AD" clId="Web-{5911F425-9B87-09C7-DC91-6F7FF5F74422}" dt="2023-07-21T14:43:33.373" v="3"/>
        <pc:sldMkLst>
          <pc:docMk/>
          <pc:sldMk cId="1585687332" sldId="304"/>
        </pc:sldMkLst>
      </pc:sldChg>
      <pc:sldChg chg="add">
        <pc:chgData name="Soleimanpour, Neeloofar" userId="S::neeloofar.soleimanpour@cuanschutz.edu::0c8500a1-607f-4540-8af5-5f3ee98989d9" providerId="AD" clId="Web-{5911F425-9B87-09C7-DC91-6F7FF5F74422}" dt="2023-07-21T14:43:33.514" v="4"/>
        <pc:sldMkLst>
          <pc:docMk/>
          <pc:sldMk cId="3211178572" sldId="305"/>
        </pc:sldMkLst>
      </pc:sldChg>
      <pc:sldChg chg="add">
        <pc:chgData name="Soleimanpour, Neeloofar" userId="S::neeloofar.soleimanpour@cuanschutz.edu::0c8500a1-607f-4540-8af5-5f3ee98989d9" providerId="AD" clId="Web-{5911F425-9B87-09C7-DC91-6F7FF5F74422}" dt="2023-07-21T14:43:33.654" v="5"/>
        <pc:sldMkLst>
          <pc:docMk/>
          <pc:sldMk cId="203793757" sldId="306"/>
        </pc:sldMkLst>
      </pc:sldChg>
      <pc:sldChg chg="add">
        <pc:chgData name="Soleimanpour, Neeloofar" userId="S::neeloofar.soleimanpour@cuanschutz.edu::0c8500a1-607f-4540-8af5-5f3ee98989d9" providerId="AD" clId="Web-{5911F425-9B87-09C7-DC91-6F7FF5F74422}" dt="2023-07-21T14:43:33.779" v="6"/>
        <pc:sldMkLst>
          <pc:docMk/>
          <pc:sldMk cId="1802685297" sldId="307"/>
        </pc:sldMkLst>
      </pc:sldChg>
      <pc:sldChg chg="add">
        <pc:chgData name="Soleimanpour, Neeloofar" userId="S::neeloofar.soleimanpour@cuanschutz.edu::0c8500a1-607f-4540-8af5-5f3ee98989d9" providerId="AD" clId="Web-{5911F425-9B87-09C7-DC91-6F7FF5F74422}" dt="2023-07-21T14:43:33.873" v="7"/>
        <pc:sldMkLst>
          <pc:docMk/>
          <pc:sldMk cId="2002544020" sldId="308"/>
        </pc:sldMkLst>
      </pc:sldChg>
      <pc:sldChg chg="add">
        <pc:chgData name="Soleimanpour, Neeloofar" userId="S::neeloofar.soleimanpour@cuanschutz.edu::0c8500a1-607f-4540-8af5-5f3ee98989d9" providerId="AD" clId="Web-{5911F425-9B87-09C7-DC91-6F7FF5F74422}" dt="2023-07-21T14:43:33.982" v="8"/>
        <pc:sldMkLst>
          <pc:docMk/>
          <pc:sldMk cId="3960274142" sldId="309"/>
        </pc:sldMkLst>
      </pc:sldChg>
      <pc:sldChg chg="add">
        <pc:chgData name="Soleimanpour, Neeloofar" userId="S::neeloofar.soleimanpour@cuanschutz.edu::0c8500a1-607f-4540-8af5-5f3ee98989d9" providerId="AD" clId="Web-{5911F425-9B87-09C7-DC91-6F7FF5F74422}" dt="2023-07-21T14:43:34.264" v="9"/>
        <pc:sldMkLst>
          <pc:docMk/>
          <pc:sldMk cId="134752807" sldId="310"/>
        </pc:sldMkLst>
      </pc:sldChg>
      <pc:sldChg chg="add">
        <pc:chgData name="Soleimanpour, Neeloofar" userId="S::neeloofar.soleimanpour@cuanschutz.edu::0c8500a1-607f-4540-8af5-5f3ee98989d9" providerId="AD" clId="Web-{5911F425-9B87-09C7-DC91-6F7FF5F74422}" dt="2023-07-21T14:43:34.545" v="10"/>
        <pc:sldMkLst>
          <pc:docMk/>
          <pc:sldMk cId="4256013362" sldId="311"/>
        </pc:sldMkLst>
      </pc:sldChg>
      <pc:sldChg chg="add">
        <pc:chgData name="Soleimanpour, Neeloofar" userId="S::neeloofar.soleimanpour@cuanschutz.edu::0c8500a1-607f-4540-8af5-5f3ee98989d9" providerId="AD" clId="Web-{5911F425-9B87-09C7-DC91-6F7FF5F74422}" dt="2023-07-21T14:43:34.857" v="11"/>
        <pc:sldMkLst>
          <pc:docMk/>
          <pc:sldMk cId="1825939920" sldId="312"/>
        </pc:sldMkLst>
      </pc:sldChg>
      <pc:sldChg chg="add">
        <pc:chgData name="Soleimanpour, Neeloofar" userId="S::neeloofar.soleimanpour@cuanschutz.edu::0c8500a1-607f-4540-8af5-5f3ee98989d9" providerId="AD" clId="Web-{5911F425-9B87-09C7-DC91-6F7FF5F74422}" dt="2023-07-21T14:43:34.889" v="12"/>
        <pc:sldMkLst>
          <pc:docMk/>
          <pc:sldMk cId="10358965" sldId="313"/>
        </pc:sldMkLst>
      </pc:sldChg>
      <pc:sldChg chg="add">
        <pc:chgData name="Soleimanpour, Neeloofar" userId="S::neeloofar.soleimanpour@cuanschutz.edu::0c8500a1-607f-4540-8af5-5f3ee98989d9" providerId="AD" clId="Web-{5911F425-9B87-09C7-DC91-6F7FF5F74422}" dt="2023-07-21T14:43:35.139" v="13"/>
        <pc:sldMkLst>
          <pc:docMk/>
          <pc:sldMk cId="2480002446" sldId="314"/>
        </pc:sldMkLst>
      </pc:sldChg>
      <pc:sldChg chg="add">
        <pc:chgData name="Soleimanpour, Neeloofar" userId="S::neeloofar.soleimanpour@cuanschutz.edu::0c8500a1-607f-4540-8af5-5f3ee98989d9" providerId="AD" clId="Web-{5911F425-9B87-09C7-DC91-6F7FF5F74422}" dt="2023-07-21T14:43:35.404" v="14"/>
        <pc:sldMkLst>
          <pc:docMk/>
          <pc:sldMk cId="2318775749" sldId="315"/>
        </pc:sldMkLst>
      </pc:sldChg>
      <pc:sldChg chg="add">
        <pc:chgData name="Soleimanpour, Neeloofar" userId="S::neeloofar.soleimanpour@cuanschutz.edu::0c8500a1-607f-4540-8af5-5f3ee98989d9" providerId="AD" clId="Web-{5911F425-9B87-09C7-DC91-6F7FF5F74422}" dt="2023-07-21T14:43:35.685" v="15"/>
        <pc:sldMkLst>
          <pc:docMk/>
          <pc:sldMk cId="2580058704" sldId="316"/>
        </pc:sldMkLst>
      </pc:sldChg>
      <pc:sldChg chg="add">
        <pc:chgData name="Soleimanpour, Neeloofar" userId="S::neeloofar.soleimanpour@cuanschutz.edu::0c8500a1-607f-4540-8af5-5f3ee98989d9" providerId="AD" clId="Web-{5911F425-9B87-09C7-DC91-6F7FF5F74422}" dt="2023-07-21T14:43:35.951" v="16"/>
        <pc:sldMkLst>
          <pc:docMk/>
          <pc:sldMk cId="370529298" sldId="317"/>
        </pc:sldMkLst>
      </pc:sldChg>
      <pc:sldChg chg="add">
        <pc:chgData name="Soleimanpour, Neeloofar" userId="S::neeloofar.soleimanpour@cuanschutz.edu::0c8500a1-607f-4540-8af5-5f3ee98989d9" providerId="AD" clId="Web-{5911F425-9B87-09C7-DC91-6F7FF5F74422}" dt="2023-07-21T14:43:36.139" v="17"/>
        <pc:sldMkLst>
          <pc:docMk/>
          <pc:sldMk cId="1994829155" sldId="318"/>
        </pc:sldMkLst>
      </pc:sldChg>
      <pc:sldChg chg="add">
        <pc:chgData name="Soleimanpour, Neeloofar" userId="S::neeloofar.soleimanpour@cuanschutz.edu::0c8500a1-607f-4540-8af5-5f3ee98989d9" providerId="AD" clId="Web-{5911F425-9B87-09C7-DC91-6F7FF5F74422}" dt="2023-07-21T14:43:36.420" v="18"/>
        <pc:sldMkLst>
          <pc:docMk/>
          <pc:sldMk cId="2067971828" sldId="319"/>
        </pc:sldMkLst>
      </pc:sldChg>
      <pc:sldChg chg="add">
        <pc:chgData name="Soleimanpour, Neeloofar" userId="S::neeloofar.soleimanpour@cuanschutz.edu::0c8500a1-607f-4540-8af5-5f3ee98989d9" providerId="AD" clId="Web-{5911F425-9B87-09C7-DC91-6F7FF5F74422}" dt="2023-07-21T14:43:36.779" v="19"/>
        <pc:sldMkLst>
          <pc:docMk/>
          <pc:sldMk cId="4217146489" sldId="320"/>
        </pc:sldMkLst>
      </pc:sldChg>
      <pc:sldChg chg="add">
        <pc:chgData name="Soleimanpour, Neeloofar" userId="S::neeloofar.soleimanpour@cuanschutz.edu::0c8500a1-607f-4540-8af5-5f3ee98989d9" providerId="AD" clId="Web-{5911F425-9B87-09C7-DC91-6F7FF5F74422}" dt="2023-07-21T14:43:36.951" v="20"/>
        <pc:sldMkLst>
          <pc:docMk/>
          <pc:sldMk cId="3546006335" sldId="321"/>
        </pc:sldMkLst>
      </pc:sldChg>
      <pc:sldChg chg="add">
        <pc:chgData name="Soleimanpour, Neeloofar" userId="S::neeloofar.soleimanpour@cuanschutz.edu::0c8500a1-607f-4540-8af5-5f3ee98989d9" providerId="AD" clId="Web-{5911F425-9B87-09C7-DC91-6F7FF5F74422}" dt="2023-07-21T14:43:37.217" v="21"/>
        <pc:sldMkLst>
          <pc:docMk/>
          <pc:sldMk cId="1519231410" sldId="322"/>
        </pc:sldMkLst>
      </pc:sldChg>
      <pc:sldChg chg="add">
        <pc:chgData name="Soleimanpour, Neeloofar" userId="S::neeloofar.soleimanpour@cuanschutz.edu::0c8500a1-607f-4540-8af5-5f3ee98989d9" providerId="AD" clId="Web-{5911F425-9B87-09C7-DC91-6F7FF5F74422}" dt="2023-07-21T14:43:37.514" v="22"/>
        <pc:sldMkLst>
          <pc:docMk/>
          <pc:sldMk cId="3313919365" sldId="323"/>
        </pc:sldMkLst>
      </pc:sldChg>
      <pc:sldChg chg="add">
        <pc:chgData name="Soleimanpour, Neeloofar" userId="S::neeloofar.soleimanpour@cuanschutz.edu::0c8500a1-607f-4540-8af5-5f3ee98989d9" providerId="AD" clId="Web-{5911F425-9B87-09C7-DC91-6F7FF5F74422}" dt="2023-07-21T14:43:37.592" v="23"/>
        <pc:sldMkLst>
          <pc:docMk/>
          <pc:sldMk cId="6876482" sldId="324"/>
        </pc:sldMkLst>
      </pc:sldChg>
      <pc:sldChg chg="add">
        <pc:chgData name="Soleimanpour, Neeloofar" userId="S::neeloofar.soleimanpour@cuanschutz.edu::0c8500a1-607f-4540-8af5-5f3ee98989d9" providerId="AD" clId="Web-{5911F425-9B87-09C7-DC91-6F7FF5F74422}" dt="2023-07-21T14:43:37.795" v="24"/>
        <pc:sldMkLst>
          <pc:docMk/>
          <pc:sldMk cId="1296871612" sldId="325"/>
        </pc:sldMkLst>
      </pc:sldChg>
      <pc:sldChg chg="add">
        <pc:chgData name="Soleimanpour, Neeloofar" userId="S::neeloofar.soleimanpour@cuanschutz.edu::0c8500a1-607f-4540-8af5-5f3ee98989d9" providerId="AD" clId="Web-{5911F425-9B87-09C7-DC91-6F7FF5F74422}" dt="2023-07-21T14:43:37.951" v="25"/>
        <pc:sldMkLst>
          <pc:docMk/>
          <pc:sldMk cId="2358170815" sldId="326"/>
        </pc:sldMkLst>
      </pc:sldChg>
      <pc:sldChg chg="add">
        <pc:chgData name="Soleimanpour, Neeloofar" userId="S::neeloofar.soleimanpour@cuanschutz.edu::0c8500a1-607f-4540-8af5-5f3ee98989d9" providerId="AD" clId="Web-{5911F425-9B87-09C7-DC91-6F7FF5F74422}" dt="2023-07-21T14:43:38.061" v="26"/>
        <pc:sldMkLst>
          <pc:docMk/>
          <pc:sldMk cId="3375196421" sldId="327"/>
        </pc:sldMkLst>
      </pc:sldChg>
      <pc:sldChg chg="modSp new">
        <pc:chgData name="Soleimanpour, Neeloofar" userId="S::neeloofar.soleimanpour@cuanschutz.edu::0c8500a1-607f-4540-8af5-5f3ee98989d9" providerId="AD" clId="Web-{5911F425-9B87-09C7-DC91-6F7FF5F74422}" dt="2023-07-21T14:46:14.846" v="73" actId="20577"/>
        <pc:sldMkLst>
          <pc:docMk/>
          <pc:sldMk cId="4235514448" sldId="328"/>
        </pc:sldMkLst>
        <pc:spChg chg="mod">
          <ac:chgData name="Soleimanpour, Neeloofar" userId="S::neeloofar.soleimanpour@cuanschutz.edu::0c8500a1-607f-4540-8af5-5f3ee98989d9" providerId="AD" clId="Web-{5911F425-9B87-09C7-DC91-6F7FF5F74422}" dt="2023-07-21T14:46:14.846" v="73" actId="20577"/>
          <ac:spMkLst>
            <pc:docMk/>
            <pc:sldMk cId="4235514448" sldId="328"/>
            <ac:spMk id="2" creationId="{079E493E-3693-A018-00E5-6960C126080C}"/>
          </ac:spMkLst>
        </pc:spChg>
        <pc:spChg chg="mod">
          <ac:chgData name="Soleimanpour, Neeloofar" userId="S::neeloofar.soleimanpour@cuanschutz.edu::0c8500a1-607f-4540-8af5-5f3ee98989d9" providerId="AD" clId="Web-{5911F425-9B87-09C7-DC91-6F7FF5F74422}" dt="2023-07-21T14:44:07.358" v="30" actId="20577"/>
          <ac:spMkLst>
            <pc:docMk/>
            <pc:sldMk cId="4235514448" sldId="328"/>
            <ac:spMk id="3" creationId="{5FBF2E4B-50E0-2E1D-8FCE-3BF7CCBFCCE5}"/>
          </ac:spMkLst>
        </pc:spChg>
      </pc:sldChg>
      <pc:sldMasterChg chg="add addSldLayout">
        <pc:chgData name="Soleimanpour, Neeloofar" userId="S::neeloofar.soleimanpour@cuanschutz.edu::0c8500a1-607f-4540-8af5-5f3ee98989d9" providerId="AD" clId="Web-{5911F425-9B87-09C7-DC91-6F7FF5F74422}" dt="2023-07-21T14:43:33.873" v="7"/>
        <pc:sldMasterMkLst>
          <pc:docMk/>
          <pc:sldMasterMk cId="3021866971" sldId="2147483720"/>
        </pc:sldMasterMkLst>
        <pc:sldLayoutChg chg="add">
          <pc:chgData name="Soleimanpour, Neeloofar" userId="S::neeloofar.soleimanpour@cuanschutz.edu::0c8500a1-607f-4540-8af5-5f3ee98989d9" providerId="AD" clId="Web-{5911F425-9B87-09C7-DC91-6F7FF5F74422}" dt="2023-07-21T14:43:33.873" v="7"/>
          <pc:sldLayoutMkLst>
            <pc:docMk/>
            <pc:sldMasterMk cId="3021866971" sldId="2147483720"/>
            <pc:sldLayoutMk cId="1161364624" sldId="2147483721"/>
          </pc:sldLayoutMkLst>
        </pc:sldLayoutChg>
        <pc:sldLayoutChg chg="add">
          <pc:chgData name="Soleimanpour, Neeloofar" userId="S::neeloofar.soleimanpour@cuanschutz.edu::0c8500a1-607f-4540-8af5-5f3ee98989d9" providerId="AD" clId="Web-{5911F425-9B87-09C7-DC91-6F7FF5F74422}" dt="2023-07-21T14:43:33.873" v="7"/>
          <pc:sldLayoutMkLst>
            <pc:docMk/>
            <pc:sldMasterMk cId="3021866971" sldId="2147483720"/>
            <pc:sldLayoutMk cId="3996695029" sldId="2147483722"/>
          </pc:sldLayoutMkLst>
        </pc:sldLayoutChg>
        <pc:sldLayoutChg chg="add">
          <pc:chgData name="Soleimanpour, Neeloofar" userId="S::neeloofar.soleimanpour@cuanschutz.edu::0c8500a1-607f-4540-8af5-5f3ee98989d9" providerId="AD" clId="Web-{5911F425-9B87-09C7-DC91-6F7FF5F74422}" dt="2023-07-21T14:43:33.873" v="7"/>
          <pc:sldLayoutMkLst>
            <pc:docMk/>
            <pc:sldMasterMk cId="3021866971" sldId="2147483720"/>
            <pc:sldLayoutMk cId="3818717014" sldId="2147483723"/>
          </pc:sldLayoutMkLst>
        </pc:sldLayoutChg>
        <pc:sldLayoutChg chg="add">
          <pc:chgData name="Soleimanpour, Neeloofar" userId="S::neeloofar.soleimanpour@cuanschutz.edu::0c8500a1-607f-4540-8af5-5f3ee98989d9" providerId="AD" clId="Web-{5911F425-9B87-09C7-DC91-6F7FF5F74422}" dt="2023-07-21T14:43:33.873" v="7"/>
          <pc:sldLayoutMkLst>
            <pc:docMk/>
            <pc:sldMasterMk cId="3021866971" sldId="2147483720"/>
            <pc:sldLayoutMk cId="1334675564" sldId="2147483724"/>
          </pc:sldLayoutMkLst>
        </pc:sldLayoutChg>
        <pc:sldLayoutChg chg="add">
          <pc:chgData name="Soleimanpour, Neeloofar" userId="S::neeloofar.soleimanpour@cuanschutz.edu::0c8500a1-607f-4540-8af5-5f3ee98989d9" providerId="AD" clId="Web-{5911F425-9B87-09C7-DC91-6F7FF5F74422}" dt="2023-07-21T14:43:33.873" v="7"/>
          <pc:sldLayoutMkLst>
            <pc:docMk/>
            <pc:sldMasterMk cId="3021866971" sldId="2147483720"/>
            <pc:sldLayoutMk cId="1255692296" sldId="2147483725"/>
          </pc:sldLayoutMkLst>
        </pc:sldLayoutChg>
        <pc:sldLayoutChg chg="add">
          <pc:chgData name="Soleimanpour, Neeloofar" userId="S::neeloofar.soleimanpour@cuanschutz.edu::0c8500a1-607f-4540-8af5-5f3ee98989d9" providerId="AD" clId="Web-{5911F425-9B87-09C7-DC91-6F7FF5F74422}" dt="2023-07-21T14:43:33.873" v="7"/>
          <pc:sldLayoutMkLst>
            <pc:docMk/>
            <pc:sldMasterMk cId="3021866971" sldId="2147483720"/>
            <pc:sldLayoutMk cId="3274955825" sldId="2147483726"/>
          </pc:sldLayoutMkLst>
        </pc:sldLayoutChg>
        <pc:sldLayoutChg chg="add">
          <pc:chgData name="Soleimanpour, Neeloofar" userId="S::neeloofar.soleimanpour@cuanschutz.edu::0c8500a1-607f-4540-8af5-5f3ee98989d9" providerId="AD" clId="Web-{5911F425-9B87-09C7-DC91-6F7FF5F74422}" dt="2023-07-21T14:43:33.873" v="7"/>
          <pc:sldLayoutMkLst>
            <pc:docMk/>
            <pc:sldMasterMk cId="3021866971" sldId="2147483720"/>
            <pc:sldLayoutMk cId="4166464891" sldId="2147483727"/>
          </pc:sldLayoutMkLst>
        </pc:sldLayoutChg>
        <pc:sldLayoutChg chg="add">
          <pc:chgData name="Soleimanpour, Neeloofar" userId="S::neeloofar.soleimanpour@cuanschutz.edu::0c8500a1-607f-4540-8af5-5f3ee98989d9" providerId="AD" clId="Web-{5911F425-9B87-09C7-DC91-6F7FF5F74422}" dt="2023-07-21T14:43:33.873" v="7"/>
          <pc:sldLayoutMkLst>
            <pc:docMk/>
            <pc:sldMasterMk cId="3021866971" sldId="2147483720"/>
            <pc:sldLayoutMk cId="4263967202" sldId="2147483728"/>
          </pc:sldLayoutMkLst>
        </pc:sldLayoutChg>
        <pc:sldLayoutChg chg="add">
          <pc:chgData name="Soleimanpour, Neeloofar" userId="S::neeloofar.soleimanpour@cuanschutz.edu::0c8500a1-607f-4540-8af5-5f3ee98989d9" providerId="AD" clId="Web-{5911F425-9B87-09C7-DC91-6F7FF5F74422}" dt="2023-07-21T14:43:33.873" v="7"/>
          <pc:sldLayoutMkLst>
            <pc:docMk/>
            <pc:sldMasterMk cId="3021866971" sldId="2147483720"/>
            <pc:sldLayoutMk cId="4188036284" sldId="2147483729"/>
          </pc:sldLayoutMkLst>
        </pc:sldLayoutChg>
        <pc:sldLayoutChg chg="add">
          <pc:chgData name="Soleimanpour, Neeloofar" userId="S::neeloofar.soleimanpour@cuanschutz.edu::0c8500a1-607f-4540-8af5-5f3ee98989d9" providerId="AD" clId="Web-{5911F425-9B87-09C7-DC91-6F7FF5F74422}" dt="2023-07-21T14:43:33.873" v="7"/>
          <pc:sldLayoutMkLst>
            <pc:docMk/>
            <pc:sldMasterMk cId="3021866971" sldId="2147483720"/>
            <pc:sldLayoutMk cId="3581474494" sldId="2147483730"/>
          </pc:sldLayoutMkLst>
        </pc:sldLayoutChg>
        <pc:sldLayoutChg chg="add">
          <pc:chgData name="Soleimanpour, Neeloofar" userId="S::neeloofar.soleimanpour@cuanschutz.edu::0c8500a1-607f-4540-8af5-5f3ee98989d9" providerId="AD" clId="Web-{5911F425-9B87-09C7-DC91-6F7FF5F74422}" dt="2023-07-21T14:43:33.873" v="7"/>
          <pc:sldLayoutMkLst>
            <pc:docMk/>
            <pc:sldMasterMk cId="3021866971" sldId="2147483720"/>
            <pc:sldLayoutMk cId="1171828682" sldId="2147483731"/>
          </pc:sldLayoutMkLst>
        </pc:sldLayoutChg>
      </pc:sldMasterChg>
    </pc:docChg>
  </pc:docChgLst>
  <pc:docChgLst>
    <pc:chgData name="Yim, Tsz Wing" userId="S::tszwing.yim@cuanschutz.edu::7a5ac125-872b-4abb-8fc1-7e20f7ce5367" providerId="AD" clId="Web-{6FA6AB8E-3189-7383-0445-51AE81300726}"/>
    <pc:docChg chg="addSld modSld sldOrd">
      <pc:chgData name="Yim, Tsz Wing" userId="S::tszwing.yim@cuanschutz.edu::7a5ac125-872b-4abb-8fc1-7e20f7ce5367" providerId="AD" clId="Web-{6FA6AB8E-3189-7383-0445-51AE81300726}" dt="2023-07-19T16:12:37.453" v="116" actId="14100"/>
      <pc:docMkLst>
        <pc:docMk/>
      </pc:docMkLst>
      <pc:sldChg chg="modSp">
        <pc:chgData name="Yim, Tsz Wing" userId="S::tszwing.yim@cuanschutz.edu::7a5ac125-872b-4abb-8fc1-7e20f7ce5367" providerId="AD" clId="Web-{6FA6AB8E-3189-7383-0445-51AE81300726}" dt="2023-07-19T16:04:15.242" v="35"/>
        <pc:sldMkLst>
          <pc:docMk/>
          <pc:sldMk cId="1997640711" sldId="263"/>
        </pc:sldMkLst>
        <pc:graphicFrameChg chg="mod modGraphic">
          <ac:chgData name="Yim, Tsz Wing" userId="S::tszwing.yim@cuanschutz.edu::7a5ac125-872b-4abb-8fc1-7e20f7ce5367" providerId="AD" clId="Web-{6FA6AB8E-3189-7383-0445-51AE81300726}" dt="2023-07-19T16:04:15.242" v="35"/>
          <ac:graphicFrameMkLst>
            <pc:docMk/>
            <pc:sldMk cId="1997640711" sldId="263"/>
            <ac:graphicFrameMk id="4" creationId="{00000000-0000-0000-0000-000000000000}"/>
          </ac:graphicFrameMkLst>
        </pc:graphicFrameChg>
      </pc:sldChg>
      <pc:sldChg chg="modSp add ord replId">
        <pc:chgData name="Yim, Tsz Wing" userId="S::tszwing.yim@cuanschutz.edu::7a5ac125-872b-4abb-8fc1-7e20f7ce5367" providerId="AD" clId="Web-{6FA6AB8E-3189-7383-0445-51AE81300726}" dt="2023-07-19T16:12:00.390" v="109" actId="20577"/>
        <pc:sldMkLst>
          <pc:docMk/>
          <pc:sldMk cId="3730005787" sldId="292"/>
        </pc:sldMkLst>
        <pc:spChg chg="mod">
          <ac:chgData name="Yim, Tsz Wing" userId="S::tszwing.yim@cuanschutz.edu::7a5ac125-872b-4abb-8fc1-7e20f7ce5367" providerId="AD" clId="Web-{6FA6AB8E-3189-7383-0445-51AE81300726}" dt="2023-07-19T16:12:00.390" v="109" actId="20577"/>
          <ac:spMkLst>
            <pc:docMk/>
            <pc:sldMk cId="3730005787" sldId="292"/>
            <ac:spMk id="2" creationId="{00000000-0000-0000-0000-000000000000}"/>
          </ac:spMkLst>
        </pc:spChg>
      </pc:sldChg>
      <pc:sldChg chg="modSp new">
        <pc:chgData name="Yim, Tsz Wing" userId="S::tszwing.yim@cuanschutz.edu::7a5ac125-872b-4abb-8fc1-7e20f7ce5367" providerId="AD" clId="Web-{6FA6AB8E-3189-7383-0445-51AE81300726}" dt="2023-07-19T16:07:54.651" v="67" actId="20577"/>
        <pc:sldMkLst>
          <pc:docMk/>
          <pc:sldMk cId="3682604976" sldId="293"/>
        </pc:sldMkLst>
        <pc:spChg chg="mod">
          <ac:chgData name="Yim, Tsz Wing" userId="S::tszwing.yim@cuanschutz.edu::7a5ac125-872b-4abb-8fc1-7e20f7ce5367" providerId="AD" clId="Web-{6FA6AB8E-3189-7383-0445-51AE81300726}" dt="2023-07-19T16:07:48.682" v="65" actId="20577"/>
          <ac:spMkLst>
            <pc:docMk/>
            <pc:sldMk cId="3682604976" sldId="293"/>
            <ac:spMk id="2" creationId="{16792AE8-4FBC-93F6-9E27-B68AE369AA69}"/>
          </ac:spMkLst>
        </pc:spChg>
        <pc:spChg chg="mod">
          <ac:chgData name="Yim, Tsz Wing" userId="S::tszwing.yim@cuanschutz.edu::7a5ac125-872b-4abb-8fc1-7e20f7ce5367" providerId="AD" clId="Web-{6FA6AB8E-3189-7383-0445-51AE81300726}" dt="2023-07-19T16:07:54.651" v="67" actId="20577"/>
          <ac:spMkLst>
            <pc:docMk/>
            <pc:sldMk cId="3682604976" sldId="293"/>
            <ac:spMk id="3" creationId="{2C5C5C9E-E57A-735A-5C19-1B550022CC62}"/>
          </ac:spMkLst>
        </pc:spChg>
      </pc:sldChg>
      <pc:sldChg chg="modSp new">
        <pc:chgData name="Yim, Tsz Wing" userId="S::tszwing.yim@cuanschutz.edu::7a5ac125-872b-4abb-8fc1-7e20f7ce5367" providerId="AD" clId="Web-{6FA6AB8E-3189-7383-0445-51AE81300726}" dt="2023-07-19T16:08:11.417" v="72" actId="20577"/>
        <pc:sldMkLst>
          <pc:docMk/>
          <pc:sldMk cId="3684360055" sldId="294"/>
        </pc:sldMkLst>
        <pc:spChg chg="mod">
          <ac:chgData name="Yim, Tsz Wing" userId="S::tszwing.yim@cuanschutz.edu::7a5ac125-872b-4abb-8fc1-7e20f7ce5367" providerId="AD" clId="Web-{6FA6AB8E-3189-7383-0445-51AE81300726}" dt="2023-07-19T16:08:02.886" v="69" actId="20577"/>
          <ac:spMkLst>
            <pc:docMk/>
            <pc:sldMk cId="3684360055" sldId="294"/>
            <ac:spMk id="2" creationId="{068241B5-A596-6EAC-080A-4C72AC69FE11}"/>
          </ac:spMkLst>
        </pc:spChg>
        <pc:spChg chg="mod">
          <ac:chgData name="Yim, Tsz Wing" userId="S::tszwing.yim@cuanschutz.edu::7a5ac125-872b-4abb-8fc1-7e20f7ce5367" providerId="AD" clId="Web-{6FA6AB8E-3189-7383-0445-51AE81300726}" dt="2023-07-19T16:08:11.417" v="72" actId="20577"/>
          <ac:spMkLst>
            <pc:docMk/>
            <pc:sldMk cId="3684360055" sldId="294"/>
            <ac:spMk id="3" creationId="{4321C7E1-9EE6-87E4-D848-EFD56E914995}"/>
          </ac:spMkLst>
        </pc:spChg>
      </pc:sldChg>
      <pc:sldChg chg="addSp delSp modSp new">
        <pc:chgData name="Yim, Tsz Wing" userId="S::tszwing.yim@cuanschutz.edu::7a5ac125-872b-4abb-8fc1-7e20f7ce5367" providerId="AD" clId="Web-{6FA6AB8E-3189-7383-0445-51AE81300726}" dt="2023-07-19T16:08:38.996" v="77"/>
        <pc:sldMkLst>
          <pc:docMk/>
          <pc:sldMk cId="3848844484" sldId="295"/>
        </pc:sldMkLst>
        <pc:spChg chg="mod">
          <ac:chgData name="Yim, Tsz Wing" userId="S::tszwing.yim@cuanschutz.edu::7a5ac125-872b-4abb-8fc1-7e20f7ce5367" providerId="AD" clId="Web-{6FA6AB8E-3189-7383-0445-51AE81300726}" dt="2023-07-19T16:08:23.371" v="75" actId="20577"/>
          <ac:spMkLst>
            <pc:docMk/>
            <pc:sldMk cId="3848844484" sldId="295"/>
            <ac:spMk id="2" creationId="{0A1244F9-55FE-4705-60C6-8C270F550F6C}"/>
          </ac:spMkLst>
        </pc:spChg>
        <pc:spChg chg="del">
          <ac:chgData name="Yim, Tsz Wing" userId="S::tszwing.yim@cuanschutz.edu::7a5ac125-872b-4abb-8fc1-7e20f7ce5367" providerId="AD" clId="Web-{6FA6AB8E-3189-7383-0445-51AE81300726}" dt="2023-07-19T16:08:38.996" v="77"/>
          <ac:spMkLst>
            <pc:docMk/>
            <pc:sldMk cId="3848844484" sldId="295"/>
            <ac:spMk id="3" creationId="{BAD98E2E-296D-FFD3-F4C1-6763CD480E5F}"/>
          </ac:spMkLst>
        </pc:spChg>
        <pc:spChg chg="add">
          <ac:chgData name="Yim, Tsz Wing" userId="S::tszwing.yim@cuanschutz.edu::7a5ac125-872b-4abb-8fc1-7e20f7ce5367" providerId="AD" clId="Web-{6FA6AB8E-3189-7383-0445-51AE81300726}" dt="2023-07-19T16:08:33.746" v="76"/>
          <ac:spMkLst>
            <pc:docMk/>
            <pc:sldMk cId="3848844484" sldId="295"/>
            <ac:spMk id="5" creationId="{FA962749-EDFB-CC30-780F-F5DD3E81BA94}"/>
          </ac:spMkLst>
        </pc:spChg>
        <pc:spChg chg="add">
          <ac:chgData name="Yim, Tsz Wing" userId="S::tszwing.yim@cuanschutz.edu::7a5ac125-872b-4abb-8fc1-7e20f7ce5367" providerId="AD" clId="Web-{6FA6AB8E-3189-7383-0445-51AE81300726}" dt="2023-07-19T16:08:33.746" v="76"/>
          <ac:spMkLst>
            <pc:docMk/>
            <pc:sldMk cId="3848844484" sldId="295"/>
            <ac:spMk id="6" creationId="{7EC5EC9F-BB88-0C24-2C1F-E59F0452371F}"/>
          </ac:spMkLst>
        </pc:spChg>
        <pc:spChg chg="add">
          <ac:chgData name="Yim, Tsz Wing" userId="S::tszwing.yim@cuanschutz.edu::7a5ac125-872b-4abb-8fc1-7e20f7ce5367" providerId="AD" clId="Web-{6FA6AB8E-3189-7383-0445-51AE81300726}" dt="2023-07-19T16:08:33.746" v="76"/>
          <ac:spMkLst>
            <pc:docMk/>
            <pc:sldMk cId="3848844484" sldId="295"/>
            <ac:spMk id="7" creationId="{4E92068D-E2F4-74A7-8E76-0302EA9524B8}"/>
          </ac:spMkLst>
        </pc:spChg>
        <pc:spChg chg="add">
          <ac:chgData name="Yim, Tsz Wing" userId="S::tszwing.yim@cuanschutz.edu::7a5ac125-872b-4abb-8fc1-7e20f7ce5367" providerId="AD" clId="Web-{6FA6AB8E-3189-7383-0445-51AE81300726}" dt="2023-07-19T16:08:33.746" v="76"/>
          <ac:spMkLst>
            <pc:docMk/>
            <pc:sldMk cId="3848844484" sldId="295"/>
            <ac:spMk id="9" creationId="{16A864D7-E15E-AFC1-F394-875B4523FD8E}"/>
          </ac:spMkLst>
        </pc:spChg>
        <pc:spChg chg="add">
          <ac:chgData name="Yim, Tsz Wing" userId="S::tszwing.yim@cuanschutz.edu::7a5ac125-872b-4abb-8fc1-7e20f7ce5367" providerId="AD" clId="Web-{6FA6AB8E-3189-7383-0445-51AE81300726}" dt="2023-07-19T16:08:33.746" v="76"/>
          <ac:spMkLst>
            <pc:docMk/>
            <pc:sldMk cId="3848844484" sldId="295"/>
            <ac:spMk id="10" creationId="{322C1224-3131-1CAF-6B72-497531AFAFAC}"/>
          </ac:spMkLst>
        </pc:spChg>
        <pc:spChg chg="add">
          <ac:chgData name="Yim, Tsz Wing" userId="S::tszwing.yim@cuanschutz.edu::7a5ac125-872b-4abb-8fc1-7e20f7ce5367" providerId="AD" clId="Web-{6FA6AB8E-3189-7383-0445-51AE81300726}" dt="2023-07-19T16:08:33.746" v="76"/>
          <ac:spMkLst>
            <pc:docMk/>
            <pc:sldMk cId="3848844484" sldId="295"/>
            <ac:spMk id="11" creationId="{AA00085B-19B2-67F4-C84C-48E332202A4A}"/>
          </ac:spMkLst>
        </pc:spChg>
        <pc:spChg chg="add">
          <ac:chgData name="Yim, Tsz Wing" userId="S::tszwing.yim@cuanschutz.edu::7a5ac125-872b-4abb-8fc1-7e20f7ce5367" providerId="AD" clId="Web-{6FA6AB8E-3189-7383-0445-51AE81300726}" dt="2023-07-19T16:08:33.746" v="76"/>
          <ac:spMkLst>
            <pc:docMk/>
            <pc:sldMk cId="3848844484" sldId="295"/>
            <ac:spMk id="12" creationId="{2CF0D4D6-4FDB-BA48-F6F4-3D47CB5312F8}"/>
          </ac:spMkLst>
        </pc:spChg>
        <pc:spChg chg="add">
          <ac:chgData name="Yim, Tsz Wing" userId="S::tszwing.yim@cuanschutz.edu::7a5ac125-872b-4abb-8fc1-7e20f7ce5367" providerId="AD" clId="Web-{6FA6AB8E-3189-7383-0445-51AE81300726}" dt="2023-07-19T16:08:33.746" v="76"/>
          <ac:spMkLst>
            <pc:docMk/>
            <pc:sldMk cId="3848844484" sldId="295"/>
            <ac:spMk id="13" creationId="{F5272825-9FE3-8E36-54BC-5EFD75C0B9E5}"/>
          </ac:spMkLst>
        </pc:spChg>
        <pc:spChg chg="add">
          <ac:chgData name="Yim, Tsz Wing" userId="S::tszwing.yim@cuanschutz.edu::7a5ac125-872b-4abb-8fc1-7e20f7ce5367" providerId="AD" clId="Web-{6FA6AB8E-3189-7383-0445-51AE81300726}" dt="2023-07-19T16:08:33.746" v="76"/>
          <ac:spMkLst>
            <pc:docMk/>
            <pc:sldMk cId="3848844484" sldId="295"/>
            <ac:spMk id="17" creationId="{BE154A42-EED3-1C98-70D9-87AAEF5CF260}"/>
          </ac:spMkLst>
        </pc:spChg>
        <pc:spChg chg="add">
          <ac:chgData name="Yim, Tsz Wing" userId="S::tszwing.yim@cuanschutz.edu::7a5ac125-872b-4abb-8fc1-7e20f7ce5367" providerId="AD" clId="Web-{6FA6AB8E-3189-7383-0445-51AE81300726}" dt="2023-07-19T16:08:33.746" v="76"/>
          <ac:spMkLst>
            <pc:docMk/>
            <pc:sldMk cId="3848844484" sldId="295"/>
            <ac:spMk id="18" creationId="{31951BC4-2975-55D5-BB83-AB95682DD462}"/>
          </ac:spMkLst>
        </pc:spChg>
        <pc:spChg chg="add">
          <ac:chgData name="Yim, Tsz Wing" userId="S::tszwing.yim@cuanschutz.edu::7a5ac125-872b-4abb-8fc1-7e20f7ce5367" providerId="AD" clId="Web-{6FA6AB8E-3189-7383-0445-51AE81300726}" dt="2023-07-19T16:08:33.746" v="76"/>
          <ac:spMkLst>
            <pc:docMk/>
            <pc:sldMk cId="3848844484" sldId="295"/>
            <ac:spMk id="21" creationId="{D0D1F86B-A9C5-592E-3CEE-335901ED17CC}"/>
          </ac:spMkLst>
        </pc:spChg>
        <pc:spChg chg="add">
          <ac:chgData name="Yim, Tsz Wing" userId="S::tszwing.yim@cuanschutz.edu::7a5ac125-872b-4abb-8fc1-7e20f7ce5367" providerId="AD" clId="Web-{6FA6AB8E-3189-7383-0445-51AE81300726}" dt="2023-07-19T16:08:33.746" v="76"/>
          <ac:spMkLst>
            <pc:docMk/>
            <pc:sldMk cId="3848844484" sldId="295"/>
            <ac:spMk id="23" creationId="{294FDA67-C3E0-26AF-8D18-F71EFAFDCE13}"/>
          </ac:spMkLst>
        </pc:spChg>
        <pc:spChg chg="add">
          <ac:chgData name="Yim, Tsz Wing" userId="S::tszwing.yim@cuanschutz.edu::7a5ac125-872b-4abb-8fc1-7e20f7ce5367" providerId="AD" clId="Web-{6FA6AB8E-3189-7383-0445-51AE81300726}" dt="2023-07-19T16:08:33.746" v="76"/>
          <ac:spMkLst>
            <pc:docMk/>
            <pc:sldMk cId="3848844484" sldId="295"/>
            <ac:spMk id="25" creationId="{F2050524-A9D8-596A-D505-F6013B6FEFBC}"/>
          </ac:spMkLst>
        </pc:spChg>
        <pc:cxnChg chg="add">
          <ac:chgData name="Yim, Tsz Wing" userId="S::tszwing.yim@cuanschutz.edu::7a5ac125-872b-4abb-8fc1-7e20f7ce5367" providerId="AD" clId="Web-{6FA6AB8E-3189-7383-0445-51AE81300726}" dt="2023-07-19T16:08:33.746" v="76"/>
          <ac:cxnSpMkLst>
            <pc:docMk/>
            <pc:sldMk cId="3848844484" sldId="295"/>
            <ac:cxnSpMk id="8" creationId="{F835D133-C41B-3DC5-45EE-A636100DEC10}"/>
          </ac:cxnSpMkLst>
        </pc:cxnChg>
        <pc:cxnChg chg="add">
          <ac:chgData name="Yim, Tsz Wing" userId="S::tszwing.yim@cuanschutz.edu::7a5ac125-872b-4abb-8fc1-7e20f7ce5367" providerId="AD" clId="Web-{6FA6AB8E-3189-7383-0445-51AE81300726}" dt="2023-07-19T16:08:33.746" v="76"/>
          <ac:cxnSpMkLst>
            <pc:docMk/>
            <pc:sldMk cId="3848844484" sldId="295"/>
            <ac:cxnSpMk id="14" creationId="{5630BDAD-0CE0-8E24-992D-2CD7D69FD5C2}"/>
          </ac:cxnSpMkLst>
        </pc:cxnChg>
        <pc:cxnChg chg="add">
          <ac:chgData name="Yim, Tsz Wing" userId="S::tszwing.yim@cuanschutz.edu::7a5ac125-872b-4abb-8fc1-7e20f7ce5367" providerId="AD" clId="Web-{6FA6AB8E-3189-7383-0445-51AE81300726}" dt="2023-07-19T16:08:33.746" v="76"/>
          <ac:cxnSpMkLst>
            <pc:docMk/>
            <pc:sldMk cId="3848844484" sldId="295"/>
            <ac:cxnSpMk id="15" creationId="{7F3A0D61-DC28-F7A8-09C8-AC63D5AC11F7}"/>
          </ac:cxnSpMkLst>
        </pc:cxnChg>
        <pc:cxnChg chg="add">
          <ac:chgData name="Yim, Tsz Wing" userId="S::tszwing.yim@cuanschutz.edu::7a5ac125-872b-4abb-8fc1-7e20f7ce5367" providerId="AD" clId="Web-{6FA6AB8E-3189-7383-0445-51AE81300726}" dt="2023-07-19T16:08:33.746" v="76"/>
          <ac:cxnSpMkLst>
            <pc:docMk/>
            <pc:sldMk cId="3848844484" sldId="295"/>
            <ac:cxnSpMk id="16" creationId="{2C3E0AE3-D6DF-08B9-41E7-54BB10FDA91D}"/>
          </ac:cxnSpMkLst>
        </pc:cxnChg>
        <pc:cxnChg chg="add">
          <ac:chgData name="Yim, Tsz Wing" userId="S::tszwing.yim@cuanschutz.edu::7a5ac125-872b-4abb-8fc1-7e20f7ce5367" providerId="AD" clId="Web-{6FA6AB8E-3189-7383-0445-51AE81300726}" dt="2023-07-19T16:08:33.746" v="76"/>
          <ac:cxnSpMkLst>
            <pc:docMk/>
            <pc:sldMk cId="3848844484" sldId="295"/>
            <ac:cxnSpMk id="19" creationId="{3E04465C-0ECD-026B-4DA4-EDE29DB07439}"/>
          </ac:cxnSpMkLst>
        </pc:cxnChg>
        <pc:cxnChg chg="add">
          <ac:chgData name="Yim, Tsz Wing" userId="S::tszwing.yim@cuanschutz.edu::7a5ac125-872b-4abb-8fc1-7e20f7ce5367" providerId="AD" clId="Web-{6FA6AB8E-3189-7383-0445-51AE81300726}" dt="2023-07-19T16:08:33.746" v="76"/>
          <ac:cxnSpMkLst>
            <pc:docMk/>
            <pc:sldMk cId="3848844484" sldId="295"/>
            <ac:cxnSpMk id="20" creationId="{CEB3D741-2036-048C-2EFA-147B1CC615A9}"/>
          </ac:cxnSpMkLst>
        </pc:cxnChg>
        <pc:cxnChg chg="add">
          <ac:chgData name="Yim, Tsz Wing" userId="S::tszwing.yim@cuanschutz.edu::7a5ac125-872b-4abb-8fc1-7e20f7ce5367" providerId="AD" clId="Web-{6FA6AB8E-3189-7383-0445-51AE81300726}" dt="2023-07-19T16:08:33.746" v="76"/>
          <ac:cxnSpMkLst>
            <pc:docMk/>
            <pc:sldMk cId="3848844484" sldId="295"/>
            <ac:cxnSpMk id="22" creationId="{649730FB-EF00-28C8-EEBB-BF8A525DB318}"/>
          </ac:cxnSpMkLst>
        </pc:cxnChg>
        <pc:cxnChg chg="add">
          <ac:chgData name="Yim, Tsz Wing" userId="S::tszwing.yim@cuanschutz.edu::7a5ac125-872b-4abb-8fc1-7e20f7ce5367" providerId="AD" clId="Web-{6FA6AB8E-3189-7383-0445-51AE81300726}" dt="2023-07-19T16:08:33.746" v="76"/>
          <ac:cxnSpMkLst>
            <pc:docMk/>
            <pc:sldMk cId="3848844484" sldId="295"/>
            <ac:cxnSpMk id="24" creationId="{337E07B7-EDA1-6ADD-DCED-A709FC4C4C41}"/>
          </ac:cxnSpMkLst>
        </pc:cxnChg>
      </pc:sldChg>
      <pc:sldChg chg="addSp delSp modSp new">
        <pc:chgData name="Yim, Tsz Wing" userId="S::tszwing.yim@cuanschutz.edu::7a5ac125-872b-4abb-8fc1-7e20f7ce5367" providerId="AD" clId="Web-{6FA6AB8E-3189-7383-0445-51AE81300726}" dt="2023-07-19T16:09:10.168" v="84" actId="1076"/>
        <pc:sldMkLst>
          <pc:docMk/>
          <pc:sldMk cId="3738757579" sldId="296"/>
        </pc:sldMkLst>
        <pc:spChg chg="mod">
          <ac:chgData name="Yim, Tsz Wing" userId="S::tszwing.yim@cuanschutz.edu::7a5ac125-872b-4abb-8fc1-7e20f7ce5367" providerId="AD" clId="Web-{6FA6AB8E-3189-7383-0445-51AE81300726}" dt="2023-07-19T16:08:59.824" v="80" actId="20577"/>
          <ac:spMkLst>
            <pc:docMk/>
            <pc:sldMk cId="3738757579" sldId="296"/>
            <ac:spMk id="2" creationId="{9DF39C64-1062-9F46-D648-6351622E0D71}"/>
          </ac:spMkLst>
        </pc:spChg>
        <pc:spChg chg="del">
          <ac:chgData name="Yim, Tsz Wing" userId="S::tszwing.yim@cuanschutz.edu::7a5ac125-872b-4abb-8fc1-7e20f7ce5367" providerId="AD" clId="Web-{6FA6AB8E-3189-7383-0445-51AE81300726}" dt="2023-07-19T16:09:03.215" v="81"/>
          <ac:spMkLst>
            <pc:docMk/>
            <pc:sldMk cId="3738757579" sldId="296"/>
            <ac:spMk id="3" creationId="{DB364B15-5608-9A37-52EE-CB8CA85AC114}"/>
          </ac:spMkLst>
        </pc:spChg>
        <pc:picChg chg="add mod ord">
          <ac:chgData name="Yim, Tsz Wing" userId="S::tszwing.yim@cuanschutz.edu::7a5ac125-872b-4abb-8fc1-7e20f7ce5367" providerId="AD" clId="Web-{6FA6AB8E-3189-7383-0445-51AE81300726}" dt="2023-07-19T16:09:10.168" v="84" actId="1076"/>
          <ac:picMkLst>
            <pc:docMk/>
            <pc:sldMk cId="3738757579" sldId="296"/>
            <ac:picMk id="5" creationId="{427DF845-916B-4BE3-3C93-58479446AC9B}"/>
          </ac:picMkLst>
        </pc:picChg>
      </pc:sldChg>
      <pc:sldChg chg="addSp delSp modSp new">
        <pc:chgData name="Yim, Tsz Wing" userId="S::tszwing.yim@cuanschutz.edu::7a5ac125-872b-4abb-8fc1-7e20f7ce5367" providerId="AD" clId="Web-{6FA6AB8E-3189-7383-0445-51AE81300726}" dt="2023-07-19T16:12:37.453" v="116" actId="14100"/>
        <pc:sldMkLst>
          <pc:docMk/>
          <pc:sldMk cId="2285328350" sldId="297"/>
        </pc:sldMkLst>
        <pc:spChg chg="mod">
          <ac:chgData name="Yim, Tsz Wing" userId="S::tszwing.yim@cuanschutz.edu::7a5ac125-872b-4abb-8fc1-7e20f7ce5367" providerId="AD" clId="Web-{6FA6AB8E-3189-7383-0445-51AE81300726}" dt="2023-07-19T16:09:32.419" v="88" actId="20577"/>
          <ac:spMkLst>
            <pc:docMk/>
            <pc:sldMk cId="2285328350" sldId="297"/>
            <ac:spMk id="2" creationId="{89F121DA-F948-295D-1DC8-B561123E699C}"/>
          </ac:spMkLst>
        </pc:spChg>
        <pc:spChg chg="mod">
          <ac:chgData name="Yim, Tsz Wing" userId="S::tszwing.yim@cuanschutz.edu::7a5ac125-872b-4abb-8fc1-7e20f7ce5367" providerId="AD" clId="Web-{6FA6AB8E-3189-7383-0445-51AE81300726}" dt="2023-07-19T16:12:37.453" v="116" actId="14100"/>
          <ac:spMkLst>
            <pc:docMk/>
            <pc:sldMk cId="2285328350" sldId="297"/>
            <ac:spMk id="3" creationId="{B491D785-302D-F333-5A8B-D0A03504EAC0}"/>
          </ac:spMkLst>
        </pc:spChg>
        <pc:spChg chg="add del">
          <ac:chgData name="Yim, Tsz Wing" userId="S::tszwing.yim@cuanschutz.edu::7a5ac125-872b-4abb-8fc1-7e20f7ce5367" providerId="AD" clId="Web-{6FA6AB8E-3189-7383-0445-51AE81300726}" dt="2023-07-19T16:09:27.137" v="87"/>
          <ac:spMkLst>
            <pc:docMk/>
            <pc:sldMk cId="2285328350" sldId="297"/>
            <ac:spMk id="5" creationId="{4E1CDA24-C6D7-55EB-ACE3-5F12572594ED}"/>
          </ac:spMkLst>
        </pc:spChg>
      </pc:sldChg>
      <pc:sldChg chg="addSp delSp modSp new">
        <pc:chgData name="Yim, Tsz Wing" userId="S::tszwing.yim@cuanschutz.edu::7a5ac125-872b-4abb-8fc1-7e20f7ce5367" providerId="AD" clId="Web-{6FA6AB8E-3189-7383-0445-51AE81300726}" dt="2023-07-19T16:11:36.874" v="98" actId="1076"/>
        <pc:sldMkLst>
          <pc:docMk/>
          <pc:sldMk cId="4014908847" sldId="298"/>
        </pc:sldMkLst>
        <pc:spChg chg="mod">
          <ac:chgData name="Yim, Tsz Wing" userId="S::tszwing.yim@cuanschutz.edu::7a5ac125-872b-4abb-8fc1-7e20f7ce5367" providerId="AD" clId="Web-{6FA6AB8E-3189-7383-0445-51AE81300726}" dt="2023-07-19T16:11:23.842" v="93" actId="20577"/>
          <ac:spMkLst>
            <pc:docMk/>
            <pc:sldMk cId="4014908847" sldId="298"/>
            <ac:spMk id="2" creationId="{BE1BE2F6-17C1-5423-43CD-0BA390B37E96}"/>
          </ac:spMkLst>
        </pc:spChg>
        <pc:spChg chg="del">
          <ac:chgData name="Yim, Tsz Wing" userId="S::tszwing.yim@cuanschutz.edu::7a5ac125-872b-4abb-8fc1-7e20f7ce5367" providerId="AD" clId="Web-{6FA6AB8E-3189-7383-0445-51AE81300726}" dt="2023-07-19T16:11:27.780" v="94"/>
          <ac:spMkLst>
            <pc:docMk/>
            <pc:sldMk cId="4014908847" sldId="298"/>
            <ac:spMk id="3" creationId="{ACDAC95E-A5A0-DACF-2B55-DA0448309BD4}"/>
          </ac:spMkLst>
        </pc:spChg>
        <pc:picChg chg="add mod ord">
          <ac:chgData name="Yim, Tsz Wing" userId="S::tszwing.yim@cuanschutz.edu::7a5ac125-872b-4abb-8fc1-7e20f7ce5367" providerId="AD" clId="Web-{6FA6AB8E-3189-7383-0445-51AE81300726}" dt="2023-07-19T16:11:36.874" v="98" actId="1076"/>
          <ac:picMkLst>
            <pc:docMk/>
            <pc:sldMk cId="4014908847" sldId="298"/>
            <ac:picMk id="5" creationId="{86374FDD-9F10-5C2E-76E6-1B8F268A8B57}"/>
          </ac:picMkLst>
        </pc:picChg>
      </pc:sldChg>
    </pc:docChg>
  </pc:docChgLst>
  <pc:docChgLst>
    <pc:chgData name="Tung, Gregory" userId="S::gregory.tung@cuanschutz.edu::5fef2b26-65cd-4ed3-9fe4-d4317a5973e1" providerId="AD" clId="Web-{94060F77-0070-BA1A-595A-004BDCB5677D}"/>
    <pc:docChg chg="addSld modSld">
      <pc:chgData name="Tung, Gregory" userId="S::gregory.tung@cuanschutz.edu::5fef2b26-65cd-4ed3-9fe4-d4317a5973e1" providerId="AD" clId="Web-{94060F77-0070-BA1A-595A-004BDCB5677D}" dt="2023-02-23T19:32:22.310" v="3" actId="14100"/>
      <pc:docMkLst>
        <pc:docMk/>
      </pc:docMkLst>
      <pc:sldChg chg="addSp modSp new">
        <pc:chgData name="Tung, Gregory" userId="S::gregory.tung@cuanschutz.edu::5fef2b26-65cd-4ed3-9fe4-d4317a5973e1" providerId="AD" clId="Web-{94060F77-0070-BA1A-595A-004BDCB5677D}" dt="2023-02-23T19:32:22.310" v="3" actId="14100"/>
        <pc:sldMkLst>
          <pc:docMk/>
          <pc:sldMk cId="1433254753" sldId="294"/>
        </pc:sldMkLst>
        <pc:picChg chg="add mod">
          <ac:chgData name="Tung, Gregory" userId="S::gregory.tung@cuanschutz.edu::5fef2b26-65cd-4ed3-9fe4-d4317a5973e1" providerId="AD" clId="Web-{94060F77-0070-BA1A-595A-004BDCB5677D}" dt="2023-02-23T19:32:22.310" v="3" actId="14100"/>
          <ac:picMkLst>
            <pc:docMk/>
            <pc:sldMk cId="1433254753" sldId="294"/>
            <ac:picMk id="3" creationId="{CCDE088E-E301-9EA8-1AC5-FABAD062A459}"/>
          </ac:picMkLst>
        </pc:picChg>
      </pc:sldChg>
    </pc:docChg>
  </pc:docChgLst>
  <pc:docChgLst>
    <pc:chgData name="Soleimanpour, Neeloofar" userId="S::neeloofar.soleimanpour@cuanschutz.edu::0c8500a1-607f-4540-8af5-5f3ee98989d9" providerId="AD" clId="Web-{A25CFF67-8261-4FBA-519F-1984A38658F3}"/>
    <pc:docChg chg="modSld">
      <pc:chgData name="Soleimanpour, Neeloofar" userId="S::neeloofar.soleimanpour@cuanschutz.edu::0c8500a1-607f-4540-8af5-5f3ee98989d9" providerId="AD" clId="Web-{A25CFF67-8261-4FBA-519F-1984A38658F3}" dt="2023-12-07T17:03:37.861" v="531" actId="1076"/>
      <pc:docMkLst>
        <pc:docMk/>
      </pc:docMkLst>
      <pc:sldChg chg="addSp delSp modSp">
        <pc:chgData name="Soleimanpour, Neeloofar" userId="S::neeloofar.soleimanpour@cuanschutz.edu::0c8500a1-607f-4540-8af5-5f3ee98989d9" providerId="AD" clId="Web-{A25CFF67-8261-4FBA-519F-1984A38658F3}" dt="2023-12-07T17:03:37.861" v="531" actId="1076"/>
        <pc:sldMkLst>
          <pc:docMk/>
          <pc:sldMk cId="46233630" sldId="260"/>
        </pc:sldMkLst>
        <pc:spChg chg="mod">
          <ac:chgData name="Soleimanpour, Neeloofar" userId="S::neeloofar.soleimanpour@cuanschutz.edu::0c8500a1-607f-4540-8af5-5f3ee98989d9" providerId="AD" clId="Web-{A25CFF67-8261-4FBA-519F-1984A38658F3}" dt="2023-12-07T17:03:37.861" v="531" actId="1076"/>
          <ac:spMkLst>
            <pc:docMk/>
            <pc:sldMk cId="46233630" sldId="260"/>
            <ac:spMk id="6" creationId="{12F0FDCF-7B2A-75B7-C193-940CCA28E929}"/>
          </ac:spMkLst>
        </pc:spChg>
        <pc:graphicFrameChg chg="del">
          <ac:chgData name="Soleimanpour, Neeloofar" userId="S::neeloofar.soleimanpour@cuanschutz.edu::0c8500a1-607f-4540-8af5-5f3ee98989d9" providerId="AD" clId="Web-{A25CFF67-8261-4FBA-519F-1984A38658F3}" dt="2023-12-07T16:57:13.130" v="0"/>
          <ac:graphicFrameMkLst>
            <pc:docMk/>
            <pc:sldMk cId="46233630" sldId="260"/>
            <ac:graphicFrameMk id="3" creationId="{5F9ADC21-FCED-E604-9903-1F80AAC154EF}"/>
          </ac:graphicFrameMkLst>
        </pc:graphicFrameChg>
        <pc:graphicFrameChg chg="add del mod modGraphic">
          <ac:chgData name="Soleimanpour, Neeloofar" userId="S::neeloofar.soleimanpour@cuanschutz.edu::0c8500a1-607f-4540-8af5-5f3ee98989d9" providerId="AD" clId="Web-{A25CFF67-8261-4FBA-519F-1984A38658F3}" dt="2023-12-07T17:03:29.330" v="530" actId="1076"/>
          <ac:graphicFrameMkLst>
            <pc:docMk/>
            <pc:sldMk cId="46233630" sldId="260"/>
            <ac:graphicFrameMk id="5" creationId="{AAE5DF31-0269-3A5B-D501-9DD1FDA5D931}"/>
          </ac:graphicFrameMkLst>
        </pc:graphicFrameChg>
        <pc:graphicFrameChg chg="add del mod">
          <ac:chgData name="Soleimanpour, Neeloofar" userId="S::neeloofar.soleimanpour@cuanschutz.edu::0c8500a1-607f-4540-8af5-5f3ee98989d9" providerId="AD" clId="Web-{A25CFF67-8261-4FBA-519F-1984A38658F3}" dt="2023-12-07T17:02:05.905" v="384"/>
          <ac:graphicFrameMkLst>
            <pc:docMk/>
            <pc:sldMk cId="46233630" sldId="260"/>
            <ac:graphicFrameMk id="8" creationId="{5024E8EB-8051-AED3-59B5-A3CB180FB506}"/>
          </ac:graphicFrameMkLst>
        </pc:graphicFrameChg>
      </pc:sldChg>
    </pc:docChg>
  </pc:docChgLst>
  <pc:docChgLst>
    <pc:chgData name="Soleimanpour, Neeloofar" userId="S::neeloofar.soleimanpour@cuanschutz.edu::0c8500a1-607f-4540-8af5-5f3ee98989d9" providerId="AD" clId="Web-{B2DA07A1-9842-02D4-EAE1-0081132E2625}"/>
    <pc:docChg chg="delSld modSld">
      <pc:chgData name="Soleimanpour, Neeloofar" userId="S::neeloofar.soleimanpour@cuanschutz.edu::0c8500a1-607f-4540-8af5-5f3ee98989d9" providerId="AD" clId="Web-{B2DA07A1-9842-02D4-EAE1-0081132E2625}" dt="2023-02-23T22:56:52.844" v="736"/>
      <pc:docMkLst>
        <pc:docMk/>
      </pc:docMkLst>
      <pc:sldChg chg="delSp modSp">
        <pc:chgData name="Soleimanpour, Neeloofar" userId="S::neeloofar.soleimanpour@cuanschutz.edu::0c8500a1-607f-4540-8af5-5f3ee98989d9" providerId="AD" clId="Web-{B2DA07A1-9842-02D4-EAE1-0081132E2625}" dt="2023-02-23T22:54:40.962" v="735" actId="1076"/>
        <pc:sldMkLst>
          <pc:docMk/>
          <pc:sldMk cId="3691022016" sldId="282"/>
        </pc:sldMkLst>
        <pc:spChg chg="mod">
          <ac:chgData name="Soleimanpour, Neeloofar" userId="S::neeloofar.soleimanpour@cuanschutz.edu::0c8500a1-607f-4540-8af5-5f3ee98989d9" providerId="AD" clId="Web-{B2DA07A1-9842-02D4-EAE1-0081132E2625}" dt="2023-02-23T22:53:18.832" v="718" actId="1076"/>
          <ac:spMkLst>
            <pc:docMk/>
            <pc:sldMk cId="3691022016" sldId="282"/>
            <ac:spMk id="2" creationId="{BFF6BBE5-F178-C9F0-411A-20058E9A518B}"/>
          </ac:spMkLst>
        </pc:spChg>
        <pc:spChg chg="del">
          <ac:chgData name="Soleimanpour, Neeloofar" userId="S::neeloofar.soleimanpour@cuanschutz.edu::0c8500a1-607f-4540-8af5-5f3ee98989d9" providerId="AD" clId="Web-{B2DA07A1-9842-02D4-EAE1-0081132E2625}" dt="2023-02-23T22:52:52.065" v="707"/>
          <ac:spMkLst>
            <pc:docMk/>
            <pc:sldMk cId="3691022016" sldId="282"/>
            <ac:spMk id="8" creationId="{0927312E-BC10-7500-F73A-E4F997E4672D}"/>
          </ac:spMkLst>
        </pc:spChg>
        <pc:graphicFrameChg chg="mod modGraphic">
          <ac:chgData name="Soleimanpour, Neeloofar" userId="S::neeloofar.soleimanpour@cuanschutz.edu::0c8500a1-607f-4540-8af5-5f3ee98989d9" providerId="AD" clId="Web-{B2DA07A1-9842-02D4-EAE1-0081132E2625}" dt="2023-02-23T22:54:40.962" v="735" actId="1076"/>
          <ac:graphicFrameMkLst>
            <pc:docMk/>
            <pc:sldMk cId="3691022016" sldId="282"/>
            <ac:graphicFrameMk id="6" creationId="{0AFF46BB-1717-3051-1E6C-6B3650B651FB}"/>
          </ac:graphicFrameMkLst>
        </pc:graphicFrameChg>
      </pc:sldChg>
      <pc:sldChg chg="delSp modSp">
        <pc:chgData name="Soleimanpour, Neeloofar" userId="S::neeloofar.soleimanpour@cuanschutz.edu::0c8500a1-607f-4540-8af5-5f3ee98989d9" providerId="AD" clId="Web-{B2DA07A1-9842-02D4-EAE1-0081132E2625}" dt="2023-02-23T22:53:56.194" v="727"/>
        <pc:sldMkLst>
          <pc:docMk/>
          <pc:sldMk cId="1078409509" sldId="285"/>
        </pc:sldMkLst>
        <pc:spChg chg="mod">
          <ac:chgData name="Soleimanpour, Neeloofar" userId="S::neeloofar.soleimanpour@cuanschutz.edu::0c8500a1-607f-4540-8af5-5f3ee98989d9" providerId="AD" clId="Web-{B2DA07A1-9842-02D4-EAE1-0081132E2625}" dt="2023-02-23T22:53:51.475" v="725" actId="1076"/>
          <ac:spMkLst>
            <pc:docMk/>
            <pc:sldMk cId="1078409509" sldId="285"/>
            <ac:spMk id="2" creationId="{BFF6BBE5-F178-C9F0-411A-20058E9A518B}"/>
          </ac:spMkLst>
        </pc:spChg>
        <pc:spChg chg="del mod">
          <ac:chgData name="Soleimanpour, Neeloofar" userId="S::neeloofar.soleimanpour@cuanschutz.edu::0c8500a1-607f-4540-8af5-5f3ee98989d9" providerId="AD" clId="Web-{B2DA07A1-9842-02D4-EAE1-0081132E2625}" dt="2023-02-23T22:47:13.172" v="283"/>
          <ac:spMkLst>
            <pc:docMk/>
            <pc:sldMk cId="1078409509" sldId="285"/>
            <ac:spMk id="8" creationId="{0927312E-BC10-7500-F73A-E4F997E4672D}"/>
          </ac:spMkLst>
        </pc:spChg>
        <pc:graphicFrameChg chg="mod modGraphic">
          <ac:chgData name="Soleimanpour, Neeloofar" userId="S::neeloofar.soleimanpour@cuanschutz.edu::0c8500a1-607f-4540-8af5-5f3ee98989d9" providerId="AD" clId="Web-{B2DA07A1-9842-02D4-EAE1-0081132E2625}" dt="2023-02-23T22:53:56.194" v="727"/>
          <ac:graphicFrameMkLst>
            <pc:docMk/>
            <pc:sldMk cId="1078409509" sldId="285"/>
            <ac:graphicFrameMk id="6" creationId="{0AFF46BB-1717-3051-1E6C-6B3650B651FB}"/>
          </ac:graphicFrameMkLst>
        </pc:graphicFrameChg>
      </pc:sldChg>
      <pc:sldChg chg="delSp modSp">
        <pc:chgData name="Soleimanpour, Neeloofar" userId="S::neeloofar.soleimanpour@cuanschutz.edu::0c8500a1-607f-4540-8af5-5f3ee98989d9" providerId="AD" clId="Web-{B2DA07A1-9842-02D4-EAE1-0081132E2625}" dt="2023-02-23T22:56:52.844" v="736"/>
        <pc:sldMkLst>
          <pc:docMk/>
          <pc:sldMk cId="4111400621" sldId="286"/>
        </pc:sldMkLst>
        <pc:spChg chg="mod">
          <ac:chgData name="Soleimanpour, Neeloofar" userId="S::neeloofar.soleimanpour@cuanschutz.edu::0c8500a1-607f-4540-8af5-5f3ee98989d9" providerId="AD" clId="Web-{B2DA07A1-9842-02D4-EAE1-0081132E2625}" dt="2023-02-23T22:53:45.678" v="724" actId="1076"/>
          <ac:spMkLst>
            <pc:docMk/>
            <pc:sldMk cId="4111400621" sldId="286"/>
            <ac:spMk id="2" creationId="{BFF6BBE5-F178-C9F0-411A-20058E9A518B}"/>
          </ac:spMkLst>
        </pc:spChg>
        <pc:spChg chg="del mod">
          <ac:chgData name="Soleimanpour, Neeloofar" userId="S::neeloofar.soleimanpour@cuanschutz.edu::0c8500a1-607f-4540-8af5-5f3ee98989d9" providerId="AD" clId="Web-{B2DA07A1-9842-02D4-EAE1-0081132E2625}" dt="2023-02-23T22:51:23.529" v="587"/>
          <ac:spMkLst>
            <pc:docMk/>
            <pc:sldMk cId="4111400621" sldId="286"/>
            <ac:spMk id="8" creationId="{0927312E-BC10-7500-F73A-E4F997E4672D}"/>
          </ac:spMkLst>
        </pc:spChg>
        <pc:graphicFrameChg chg="mod modGraphic">
          <ac:chgData name="Soleimanpour, Neeloofar" userId="S::neeloofar.soleimanpour@cuanschutz.edu::0c8500a1-607f-4540-8af5-5f3ee98989d9" providerId="AD" clId="Web-{B2DA07A1-9842-02D4-EAE1-0081132E2625}" dt="2023-02-23T22:56:52.844" v="736"/>
          <ac:graphicFrameMkLst>
            <pc:docMk/>
            <pc:sldMk cId="4111400621" sldId="286"/>
            <ac:graphicFrameMk id="6" creationId="{0AFF46BB-1717-3051-1E6C-6B3650B651FB}"/>
          </ac:graphicFrameMkLst>
        </pc:graphicFrameChg>
      </pc:sldChg>
      <pc:sldChg chg="addSp delSp modSp del">
        <pc:chgData name="Soleimanpour, Neeloofar" userId="S::neeloofar.soleimanpour@cuanschutz.edu::0c8500a1-607f-4540-8af5-5f3ee98989d9" providerId="AD" clId="Web-{B2DA07A1-9842-02D4-EAE1-0081132E2625}" dt="2023-02-23T22:36:18.745" v="94"/>
        <pc:sldMkLst>
          <pc:docMk/>
          <pc:sldMk cId="3292769136" sldId="295"/>
        </pc:sldMkLst>
        <pc:spChg chg="del mod">
          <ac:chgData name="Soleimanpour, Neeloofar" userId="S::neeloofar.soleimanpour@cuanschutz.edu::0c8500a1-607f-4540-8af5-5f3ee98989d9" providerId="AD" clId="Web-{B2DA07A1-9842-02D4-EAE1-0081132E2625}" dt="2023-02-23T22:18:49.063" v="22"/>
          <ac:spMkLst>
            <pc:docMk/>
            <pc:sldMk cId="3292769136" sldId="295"/>
            <ac:spMk id="3" creationId="{5A56CA7F-176B-FF37-9E5E-FA4F752CE0F0}"/>
          </ac:spMkLst>
        </pc:spChg>
        <pc:spChg chg="add del mod">
          <ac:chgData name="Soleimanpour, Neeloofar" userId="S::neeloofar.soleimanpour@cuanschutz.edu::0c8500a1-607f-4540-8af5-5f3ee98989d9" providerId="AD" clId="Web-{B2DA07A1-9842-02D4-EAE1-0081132E2625}" dt="2023-02-23T22:18:53.110" v="24"/>
          <ac:spMkLst>
            <pc:docMk/>
            <pc:sldMk cId="3292769136" sldId="295"/>
            <ac:spMk id="6" creationId="{0A97D1ED-2E4C-2DB5-DD6D-F9F8CE0059CA}"/>
          </ac:spMkLst>
        </pc:spChg>
        <pc:spChg chg="mod">
          <ac:chgData name="Soleimanpour, Neeloofar" userId="S::neeloofar.soleimanpour@cuanschutz.edu::0c8500a1-607f-4540-8af5-5f3ee98989d9" providerId="AD" clId="Web-{B2DA07A1-9842-02D4-EAE1-0081132E2625}" dt="2023-02-23T22:19:38.159" v="27" actId="20577"/>
          <ac:spMkLst>
            <pc:docMk/>
            <pc:sldMk cId="3292769136" sldId="295"/>
            <ac:spMk id="7" creationId="{FADAA7A3-06D9-16BC-A4DC-13328F46E194}"/>
          </ac:spMkLst>
        </pc:spChg>
      </pc:sldChg>
      <pc:sldChg chg="addSp delSp modSp mod setBg">
        <pc:chgData name="Soleimanpour, Neeloofar" userId="S::neeloofar.soleimanpour@cuanschutz.edu::0c8500a1-607f-4540-8af5-5f3ee98989d9" providerId="AD" clId="Web-{B2DA07A1-9842-02D4-EAE1-0081132E2625}" dt="2023-02-23T22:34:45.006" v="93" actId="1076"/>
        <pc:sldMkLst>
          <pc:docMk/>
          <pc:sldMk cId="4021568560" sldId="296"/>
        </pc:sldMkLst>
        <pc:spChg chg="mod ord">
          <ac:chgData name="Soleimanpour, Neeloofar" userId="S::neeloofar.soleimanpour@cuanschutz.edu::0c8500a1-607f-4540-8af5-5f3ee98989d9" providerId="AD" clId="Web-{B2DA07A1-9842-02D4-EAE1-0081132E2625}" dt="2023-02-23T22:23:34.266" v="39"/>
          <ac:spMkLst>
            <pc:docMk/>
            <pc:sldMk cId="4021568560" sldId="296"/>
            <ac:spMk id="2" creationId="{8CDE6D1D-D8E0-BA34-3AA6-6AF1865C64F7}"/>
          </ac:spMkLst>
        </pc:spChg>
        <pc:spChg chg="del">
          <ac:chgData name="Soleimanpour, Neeloofar" userId="S::neeloofar.soleimanpour@cuanschutz.edu::0c8500a1-607f-4540-8af5-5f3ee98989d9" providerId="AD" clId="Web-{B2DA07A1-9842-02D4-EAE1-0081132E2625}" dt="2023-02-23T22:22:47.514" v="28"/>
          <ac:spMkLst>
            <pc:docMk/>
            <pc:sldMk cId="4021568560" sldId="296"/>
            <ac:spMk id="3" creationId="{5A56CA7F-176B-FF37-9E5E-FA4F752CE0F0}"/>
          </ac:spMkLst>
        </pc:spChg>
        <pc:spChg chg="mod ord">
          <ac:chgData name="Soleimanpour, Neeloofar" userId="S::neeloofar.soleimanpour@cuanschutz.edu::0c8500a1-607f-4540-8af5-5f3ee98989d9" providerId="AD" clId="Web-{B2DA07A1-9842-02D4-EAE1-0081132E2625}" dt="2023-02-23T22:23:34.266" v="39"/>
          <ac:spMkLst>
            <pc:docMk/>
            <pc:sldMk cId="4021568560" sldId="296"/>
            <ac:spMk id="4" creationId="{8B4C26FE-8180-8E5A-E6CB-B76BB994BBF6}"/>
          </ac:spMkLst>
        </pc:spChg>
        <pc:spChg chg="del">
          <ac:chgData name="Soleimanpour, Neeloofar" userId="S::neeloofar.soleimanpour@cuanschutz.edu::0c8500a1-607f-4540-8af5-5f3ee98989d9" providerId="AD" clId="Web-{B2DA07A1-9842-02D4-EAE1-0081132E2625}" dt="2023-02-23T22:22:49.420" v="29"/>
          <ac:spMkLst>
            <pc:docMk/>
            <pc:sldMk cId="4021568560" sldId="296"/>
            <ac:spMk id="6" creationId="{273A95C5-D4D1-ECC4-E83C-544653FE67AB}"/>
          </ac:spMkLst>
        </pc:spChg>
        <pc:spChg chg="add del mod">
          <ac:chgData name="Soleimanpour, Neeloofar" userId="S::neeloofar.soleimanpour@cuanschutz.edu::0c8500a1-607f-4540-8af5-5f3ee98989d9" providerId="AD" clId="Web-{B2DA07A1-9842-02D4-EAE1-0081132E2625}" dt="2023-02-23T22:23:09.999" v="30"/>
          <ac:spMkLst>
            <pc:docMk/>
            <pc:sldMk cId="4021568560" sldId="296"/>
            <ac:spMk id="7" creationId="{001A291B-87EE-99AE-7812-86466897CD4B}"/>
          </ac:spMkLst>
        </pc:spChg>
        <pc:spChg chg="add del">
          <ac:chgData name="Soleimanpour, Neeloofar" userId="S::neeloofar.soleimanpour@cuanschutz.edu::0c8500a1-607f-4540-8af5-5f3ee98989d9" providerId="AD" clId="Web-{B2DA07A1-9842-02D4-EAE1-0081132E2625}" dt="2023-02-23T22:23:22.578" v="35"/>
          <ac:spMkLst>
            <pc:docMk/>
            <pc:sldMk cId="4021568560" sldId="296"/>
            <ac:spMk id="14" creationId="{823AC064-BC96-4F32-8AE1-B2FD38754823}"/>
          </ac:spMkLst>
        </pc:spChg>
        <pc:spChg chg="add del">
          <ac:chgData name="Soleimanpour, Neeloofar" userId="S::neeloofar.soleimanpour@cuanschutz.edu::0c8500a1-607f-4540-8af5-5f3ee98989d9" providerId="AD" clId="Web-{B2DA07A1-9842-02D4-EAE1-0081132E2625}" dt="2023-02-23T22:23:25.141" v="37"/>
          <ac:spMkLst>
            <pc:docMk/>
            <pc:sldMk cId="4021568560" sldId="296"/>
            <ac:spMk id="20" creationId="{78BA5F19-D5E1-4ECC-BEC2-DF7AEDFD7C50}"/>
          </ac:spMkLst>
        </pc:spChg>
        <pc:spChg chg="add del">
          <ac:chgData name="Soleimanpour, Neeloofar" userId="S::neeloofar.soleimanpour@cuanschutz.edu::0c8500a1-607f-4540-8af5-5f3ee98989d9" providerId="AD" clId="Web-{B2DA07A1-9842-02D4-EAE1-0081132E2625}" dt="2023-02-23T22:23:25.141" v="37"/>
          <ac:spMkLst>
            <pc:docMk/>
            <pc:sldMk cId="4021568560" sldId="296"/>
            <ac:spMk id="21" creationId="{50CC88A9-A661-4C48-866E-8734E51140B1}"/>
          </ac:spMkLst>
        </pc:spChg>
        <pc:spChg chg="add del">
          <ac:chgData name="Soleimanpour, Neeloofar" userId="S::neeloofar.soleimanpour@cuanschutz.edu::0c8500a1-607f-4540-8af5-5f3ee98989d9" providerId="AD" clId="Web-{B2DA07A1-9842-02D4-EAE1-0081132E2625}" dt="2023-02-23T22:23:25.141" v="37"/>
          <ac:spMkLst>
            <pc:docMk/>
            <pc:sldMk cId="4021568560" sldId="296"/>
            <ac:spMk id="22" creationId="{CFDF195F-784B-4D00-8C92-6FC1B0499EA1}"/>
          </ac:spMkLst>
        </pc:spChg>
        <pc:grpChg chg="add del mod">
          <ac:chgData name="Soleimanpour, Neeloofar" userId="S::neeloofar.soleimanpour@cuanschutz.edu::0c8500a1-607f-4540-8af5-5f3ee98989d9" providerId="AD" clId="Web-{B2DA07A1-9842-02D4-EAE1-0081132E2625}" dt="2023-02-23T22:33:12.813" v="78"/>
          <ac:grpSpMkLst>
            <pc:docMk/>
            <pc:sldMk cId="4021568560" sldId="296"/>
            <ac:grpSpMk id="12" creationId="{D795F78A-7A0D-6EF4-7918-4D65BF93E848}"/>
          </ac:grpSpMkLst>
        </pc:grpChg>
        <pc:picChg chg="add mod ord modCrop">
          <ac:chgData name="Soleimanpour, Neeloofar" userId="S::neeloofar.soleimanpour@cuanschutz.edu::0c8500a1-607f-4540-8af5-5f3ee98989d9" providerId="AD" clId="Web-{B2DA07A1-9842-02D4-EAE1-0081132E2625}" dt="2023-02-23T22:34:45.006" v="93" actId="1076"/>
          <ac:picMkLst>
            <pc:docMk/>
            <pc:sldMk cId="4021568560" sldId="296"/>
            <ac:picMk id="8" creationId="{485097C5-D2CC-282B-7C19-6445E177F397}"/>
          </ac:picMkLst>
        </pc:picChg>
        <pc:picChg chg="add del mod topLvl">
          <ac:chgData name="Soleimanpour, Neeloofar" userId="S::neeloofar.soleimanpour@cuanschutz.edu::0c8500a1-607f-4540-8af5-5f3ee98989d9" providerId="AD" clId="Web-{B2DA07A1-9842-02D4-EAE1-0081132E2625}" dt="2023-02-23T22:33:12.813" v="78"/>
          <ac:picMkLst>
            <pc:docMk/>
            <pc:sldMk cId="4021568560" sldId="296"/>
            <ac:picMk id="9" creationId="{CBEC2A60-5E40-368C-A042-6116B6C84A0A}"/>
          </ac:picMkLst>
        </pc:picChg>
        <pc:picChg chg="add del mod topLvl modCrop">
          <ac:chgData name="Soleimanpour, Neeloofar" userId="S::neeloofar.soleimanpour@cuanschutz.edu::0c8500a1-607f-4540-8af5-5f3ee98989d9" providerId="AD" clId="Web-{B2DA07A1-9842-02D4-EAE1-0081132E2625}" dt="2023-02-23T22:33:14.860" v="79"/>
          <ac:picMkLst>
            <pc:docMk/>
            <pc:sldMk cId="4021568560" sldId="296"/>
            <ac:picMk id="11" creationId="{6CBF2523-3DF5-77E4-2A02-358E0B4F483C}"/>
          </ac:picMkLst>
        </pc:picChg>
        <pc:picChg chg="add mod">
          <ac:chgData name="Soleimanpour, Neeloofar" userId="S::neeloofar.soleimanpour@cuanschutz.edu::0c8500a1-607f-4540-8af5-5f3ee98989d9" providerId="AD" clId="Web-{B2DA07A1-9842-02D4-EAE1-0081132E2625}" dt="2023-02-23T22:34:43.100" v="92" actId="1076"/>
          <ac:picMkLst>
            <pc:docMk/>
            <pc:sldMk cId="4021568560" sldId="296"/>
            <ac:picMk id="15" creationId="{E44FE038-537A-F3C5-A982-564E832965C6}"/>
          </ac:picMkLst>
        </pc:picChg>
        <pc:picChg chg="add mod">
          <ac:chgData name="Soleimanpour, Neeloofar" userId="S::neeloofar.soleimanpour@cuanschutz.edu::0c8500a1-607f-4540-8af5-5f3ee98989d9" providerId="AD" clId="Web-{B2DA07A1-9842-02D4-EAE1-0081132E2625}" dt="2023-02-23T22:34:43.084" v="91" actId="1076"/>
          <ac:picMkLst>
            <pc:docMk/>
            <pc:sldMk cId="4021568560" sldId="296"/>
            <ac:picMk id="17" creationId="{4C1CAFF2-BF8A-75F0-BB37-B0F91C8349BF}"/>
          </ac:picMkLst>
        </pc:picChg>
        <pc:cxnChg chg="add mod">
          <ac:chgData name="Soleimanpour, Neeloofar" userId="S::neeloofar.soleimanpour@cuanschutz.edu::0c8500a1-607f-4540-8af5-5f3ee98989d9" providerId="AD" clId="Web-{B2DA07A1-9842-02D4-EAE1-0081132E2625}" dt="2023-02-23T22:29:10.003" v="75" actId="1076"/>
          <ac:cxnSpMkLst>
            <pc:docMk/>
            <pc:sldMk cId="4021568560" sldId="296"/>
            <ac:cxnSpMk id="13" creationId="{D33196F6-182D-5CFF-D5C1-B376728D7D44}"/>
          </ac:cxnSpMkLst>
        </pc:cxnChg>
        <pc:cxnChg chg="add del">
          <ac:chgData name="Soleimanpour, Neeloofar" userId="S::neeloofar.soleimanpour@cuanschutz.edu::0c8500a1-607f-4540-8af5-5f3ee98989d9" providerId="AD" clId="Web-{B2DA07A1-9842-02D4-EAE1-0081132E2625}" dt="2023-02-23T22:23:22.578" v="35"/>
          <ac:cxnSpMkLst>
            <pc:docMk/>
            <pc:sldMk cId="4021568560" sldId="296"/>
            <ac:cxnSpMk id="16" creationId="{7E7C77BC-7138-40B1-A15B-20F57A494629}"/>
          </ac:cxnSpMkLst>
        </pc:cxnChg>
        <pc:cxnChg chg="add del">
          <ac:chgData name="Soleimanpour, Neeloofar" userId="S::neeloofar.soleimanpour@cuanschutz.edu::0c8500a1-607f-4540-8af5-5f3ee98989d9" providerId="AD" clId="Web-{B2DA07A1-9842-02D4-EAE1-0081132E2625}" dt="2023-02-23T22:23:22.578" v="35"/>
          <ac:cxnSpMkLst>
            <pc:docMk/>
            <pc:sldMk cId="4021568560" sldId="296"/>
            <ac:cxnSpMk id="18" creationId="{DB146403-F3D6-484B-B2ED-97F9565D0370}"/>
          </ac:cxnSpMkLst>
        </pc:cxnChg>
      </pc:sldChg>
    </pc:docChg>
  </pc:docChgLst>
  <pc:docChgLst>
    <pc:chgData name="Soleimanpour, Neeloofar" userId="S::neeloofar.soleimanpour@cuanschutz.edu::0c8500a1-607f-4540-8af5-5f3ee98989d9" providerId="AD" clId="Web-{33FEDB56-A9C0-96AC-08CE-5522348972C2}"/>
    <pc:docChg chg="modSld sldOrd">
      <pc:chgData name="Soleimanpour, Neeloofar" userId="S::neeloofar.soleimanpour@cuanschutz.edu::0c8500a1-607f-4540-8af5-5f3ee98989d9" providerId="AD" clId="Web-{33FEDB56-A9C0-96AC-08CE-5522348972C2}" dt="2023-07-24T14:53:26.248" v="7"/>
      <pc:docMkLst>
        <pc:docMk/>
      </pc:docMkLst>
      <pc:sldChg chg="modSp">
        <pc:chgData name="Soleimanpour, Neeloofar" userId="S::neeloofar.soleimanpour@cuanschutz.edu::0c8500a1-607f-4540-8af5-5f3ee98989d9" providerId="AD" clId="Web-{33FEDB56-A9C0-96AC-08CE-5522348972C2}" dt="2023-07-24T14:33:59.834" v="4"/>
        <pc:sldMkLst>
          <pc:docMk/>
          <pc:sldMk cId="46233630" sldId="260"/>
        </pc:sldMkLst>
        <pc:graphicFrameChg chg="mod modGraphic">
          <ac:chgData name="Soleimanpour, Neeloofar" userId="S::neeloofar.soleimanpour@cuanschutz.edu::0c8500a1-607f-4540-8af5-5f3ee98989d9" providerId="AD" clId="Web-{33FEDB56-A9C0-96AC-08CE-5522348972C2}" dt="2023-07-24T14:33:59.834" v="4"/>
          <ac:graphicFrameMkLst>
            <pc:docMk/>
            <pc:sldMk cId="46233630" sldId="260"/>
            <ac:graphicFrameMk id="3" creationId="{5F9ADC21-FCED-E604-9903-1F80AAC154EF}"/>
          </ac:graphicFrameMkLst>
        </pc:graphicFrameChg>
      </pc:sldChg>
      <pc:sldChg chg="modSp">
        <pc:chgData name="Soleimanpour, Neeloofar" userId="S::neeloofar.soleimanpour@cuanschutz.edu::0c8500a1-607f-4540-8af5-5f3ee98989d9" providerId="AD" clId="Web-{33FEDB56-A9C0-96AC-08CE-5522348972C2}" dt="2023-07-24T14:33:39.193" v="0" actId="20577"/>
        <pc:sldMkLst>
          <pc:docMk/>
          <pc:sldMk cId="2451906840" sldId="264"/>
        </pc:sldMkLst>
        <pc:spChg chg="mod">
          <ac:chgData name="Soleimanpour, Neeloofar" userId="S::neeloofar.soleimanpour@cuanschutz.edu::0c8500a1-607f-4540-8af5-5f3ee98989d9" providerId="AD" clId="Web-{33FEDB56-A9C0-96AC-08CE-5522348972C2}" dt="2023-07-24T14:33:39.193" v="0" actId="20577"/>
          <ac:spMkLst>
            <pc:docMk/>
            <pc:sldMk cId="2451906840" sldId="264"/>
            <ac:spMk id="2" creationId="{00000000-0000-0000-0000-000000000000}"/>
          </ac:spMkLst>
        </pc:spChg>
      </pc:sldChg>
      <pc:sldChg chg="ord">
        <pc:chgData name="Soleimanpour, Neeloofar" userId="S::neeloofar.soleimanpour@cuanschutz.edu::0c8500a1-607f-4540-8af5-5f3ee98989d9" providerId="AD" clId="Web-{33FEDB56-A9C0-96AC-08CE-5522348972C2}" dt="2023-07-24T14:53:26.248" v="7"/>
        <pc:sldMkLst>
          <pc:docMk/>
          <pc:sldMk cId="1888655088" sldId="274"/>
        </pc:sldMkLst>
      </pc:sldChg>
      <pc:sldChg chg="modSp">
        <pc:chgData name="Soleimanpour, Neeloofar" userId="S::neeloofar.soleimanpour@cuanschutz.edu::0c8500a1-607f-4540-8af5-5f3ee98989d9" providerId="AD" clId="Web-{33FEDB56-A9C0-96AC-08CE-5522348972C2}" dt="2023-07-24T14:53:06.106" v="6"/>
        <pc:sldMkLst>
          <pc:docMk/>
          <pc:sldMk cId="3559899738" sldId="276"/>
        </pc:sldMkLst>
        <pc:graphicFrameChg chg="mod modGraphic">
          <ac:chgData name="Soleimanpour, Neeloofar" userId="S::neeloofar.soleimanpour@cuanschutz.edu::0c8500a1-607f-4540-8af5-5f3ee98989d9" providerId="AD" clId="Web-{33FEDB56-A9C0-96AC-08CE-5522348972C2}" dt="2023-07-24T14:53:06.106" v="6"/>
          <ac:graphicFrameMkLst>
            <pc:docMk/>
            <pc:sldMk cId="3559899738" sldId="276"/>
            <ac:graphicFrameMk id="6" creationId="{BC5C524F-DF09-41A7-FDB3-7E24FEE7DB1B}"/>
          </ac:graphicFrameMkLst>
        </pc:graphicFrameChg>
      </pc:sldChg>
    </pc:docChg>
  </pc:docChgLst>
  <pc:docChgLst>
    <pc:chgData name="Soleimanpour, Neeloofar" userId="S::neeloofar.soleimanpour@cuanschutz.edu::0c8500a1-607f-4540-8af5-5f3ee98989d9" providerId="AD" clId="Web-{215D1165-8234-31D2-E28F-B0F64882F62E}"/>
    <pc:docChg chg="modSld">
      <pc:chgData name="Soleimanpour, Neeloofar" userId="S::neeloofar.soleimanpour@cuanschutz.edu::0c8500a1-607f-4540-8af5-5f3ee98989d9" providerId="AD" clId="Web-{215D1165-8234-31D2-E28F-B0F64882F62E}" dt="2023-02-22T19:25:05.433" v="11"/>
      <pc:docMkLst>
        <pc:docMk/>
      </pc:docMkLst>
      <pc:sldChg chg="modSp">
        <pc:chgData name="Soleimanpour, Neeloofar" userId="S::neeloofar.soleimanpour@cuanschutz.edu::0c8500a1-607f-4540-8af5-5f3ee98989d9" providerId="AD" clId="Web-{215D1165-8234-31D2-E28F-B0F64882F62E}" dt="2023-02-22T19:25:05.433" v="11"/>
        <pc:sldMkLst>
          <pc:docMk/>
          <pc:sldMk cId="46233630" sldId="260"/>
        </pc:sldMkLst>
        <pc:graphicFrameChg chg="mod modGraphic">
          <ac:chgData name="Soleimanpour, Neeloofar" userId="S::neeloofar.soleimanpour@cuanschutz.edu::0c8500a1-607f-4540-8af5-5f3ee98989d9" providerId="AD" clId="Web-{215D1165-8234-31D2-E28F-B0F64882F62E}" dt="2023-02-22T19:25:05.433" v="11"/>
          <ac:graphicFrameMkLst>
            <pc:docMk/>
            <pc:sldMk cId="46233630" sldId="260"/>
            <ac:graphicFrameMk id="9" creationId="{E47B2381-A48A-68A5-62A0-37A100BB32A8}"/>
          </ac:graphicFrameMkLst>
        </pc:graphicFrameChg>
      </pc:sldChg>
    </pc:docChg>
  </pc:docChgLst>
  <pc:docChgLst>
    <pc:chgData name="Soleimanpour, Neeloofar" userId="S::neeloofar.soleimanpour@cuanschutz.edu::0c8500a1-607f-4540-8af5-5f3ee98989d9" providerId="AD" clId="Web-{3969D91A-CD80-4D76-7A52-2309825A1B41}"/>
    <pc:docChg chg="modSld">
      <pc:chgData name="Soleimanpour, Neeloofar" userId="S::neeloofar.soleimanpour@cuanschutz.edu::0c8500a1-607f-4540-8af5-5f3ee98989d9" providerId="AD" clId="Web-{3969D91A-CD80-4D76-7A52-2309825A1B41}" dt="2023-07-21T16:24:45.291" v="76" actId="20577"/>
      <pc:docMkLst>
        <pc:docMk/>
      </pc:docMkLst>
      <pc:sldChg chg="modSp">
        <pc:chgData name="Soleimanpour, Neeloofar" userId="S::neeloofar.soleimanpour@cuanschutz.edu::0c8500a1-607f-4540-8af5-5f3ee98989d9" providerId="AD" clId="Web-{3969D91A-CD80-4D76-7A52-2309825A1B41}" dt="2023-07-21T16:24:45.291" v="76" actId="20577"/>
        <pc:sldMkLst>
          <pc:docMk/>
          <pc:sldMk cId="4044775995" sldId="329"/>
        </pc:sldMkLst>
        <pc:spChg chg="mod">
          <ac:chgData name="Soleimanpour, Neeloofar" userId="S::neeloofar.soleimanpour@cuanschutz.edu::0c8500a1-607f-4540-8af5-5f3ee98989d9" providerId="AD" clId="Web-{3969D91A-CD80-4D76-7A52-2309825A1B41}" dt="2023-07-21T16:17:46.752" v="4" actId="20577"/>
          <ac:spMkLst>
            <pc:docMk/>
            <pc:sldMk cId="4044775995" sldId="329"/>
            <ac:spMk id="2" creationId="{E7BCA9DF-0FE9-984E-5D6A-0E195EBF490C}"/>
          </ac:spMkLst>
        </pc:spChg>
        <pc:spChg chg="mod">
          <ac:chgData name="Soleimanpour, Neeloofar" userId="S::neeloofar.soleimanpour@cuanschutz.edu::0c8500a1-607f-4540-8af5-5f3ee98989d9" providerId="AD" clId="Web-{3969D91A-CD80-4D76-7A52-2309825A1B41}" dt="2023-07-21T16:24:45.291" v="76" actId="20577"/>
          <ac:spMkLst>
            <pc:docMk/>
            <pc:sldMk cId="4044775995" sldId="329"/>
            <ac:spMk id="3" creationId="{6136A2F9-2F10-9FB5-C066-063B76F229CB}"/>
          </ac:spMkLst>
        </pc:spChg>
      </pc:sldChg>
    </pc:docChg>
  </pc:docChgLst>
  <pc:docChgLst>
    <pc:chgData name="Soleimanpour, Neeloofar" userId="S::neeloofar.soleimanpour@cuanschutz.edu::0c8500a1-607f-4540-8af5-5f3ee98989d9" providerId="AD" clId="Web-{A6E6A874-D275-7C93-750D-190DB645524C}"/>
    <pc:docChg chg="delSld modSld sldOrd">
      <pc:chgData name="Soleimanpour, Neeloofar" userId="S::neeloofar.soleimanpour@cuanschutz.edu::0c8500a1-607f-4540-8af5-5f3ee98989d9" providerId="AD" clId="Web-{A6E6A874-D275-7C93-750D-190DB645524C}" dt="2023-07-12T16:21:14.999" v="240" actId="20577"/>
      <pc:docMkLst>
        <pc:docMk/>
      </pc:docMkLst>
      <pc:sldChg chg="modSp">
        <pc:chgData name="Soleimanpour, Neeloofar" userId="S::neeloofar.soleimanpour@cuanschutz.edu::0c8500a1-607f-4540-8af5-5f3ee98989d9" providerId="AD" clId="Web-{A6E6A874-D275-7C93-750D-190DB645524C}" dt="2023-07-12T16:21:14.999" v="240" actId="20577"/>
        <pc:sldMkLst>
          <pc:docMk/>
          <pc:sldMk cId="2455124384" sldId="257"/>
        </pc:sldMkLst>
        <pc:spChg chg="mod">
          <ac:chgData name="Soleimanpour, Neeloofar" userId="S::neeloofar.soleimanpour@cuanschutz.edu::0c8500a1-607f-4540-8af5-5f3ee98989d9" providerId="AD" clId="Web-{A6E6A874-D275-7C93-750D-190DB645524C}" dt="2023-07-12T16:21:14.999" v="240" actId="20577"/>
          <ac:spMkLst>
            <pc:docMk/>
            <pc:sldMk cId="2455124384" sldId="257"/>
            <ac:spMk id="2" creationId="{00000000-0000-0000-0000-000000000000}"/>
          </ac:spMkLst>
        </pc:spChg>
      </pc:sldChg>
      <pc:sldChg chg="modSp">
        <pc:chgData name="Soleimanpour, Neeloofar" userId="S::neeloofar.soleimanpour@cuanschutz.edu::0c8500a1-607f-4540-8af5-5f3ee98989d9" providerId="AD" clId="Web-{A6E6A874-D275-7C93-750D-190DB645524C}" dt="2023-07-12T16:18:20.651" v="160" actId="1076"/>
        <pc:sldMkLst>
          <pc:docMk/>
          <pc:sldMk cId="46233630" sldId="260"/>
        </pc:sldMkLst>
        <pc:graphicFrameChg chg="mod modGraphic">
          <ac:chgData name="Soleimanpour, Neeloofar" userId="S::neeloofar.soleimanpour@cuanschutz.edu::0c8500a1-607f-4540-8af5-5f3ee98989d9" providerId="AD" clId="Web-{A6E6A874-D275-7C93-750D-190DB645524C}" dt="2023-07-12T16:18:20.651" v="160" actId="1076"/>
          <ac:graphicFrameMkLst>
            <pc:docMk/>
            <pc:sldMk cId="46233630" sldId="260"/>
            <ac:graphicFrameMk id="9" creationId="{E47B2381-A48A-68A5-62A0-37A100BB32A8}"/>
          </ac:graphicFrameMkLst>
        </pc:graphicFrameChg>
      </pc:sldChg>
      <pc:sldChg chg="modSp">
        <pc:chgData name="Soleimanpour, Neeloofar" userId="S::neeloofar.soleimanpour@cuanschutz.edu::0c8500a1-607f-4540-8af5-5f3ee98989d9" providerId="AD" clId="Web-{A6E6A874-D275-7C93-750D-190DB645524C}" dt="2023-07-12T16:16:58.805" v="9" actId="20577"/>
        <pc:sldMkLst>
          <pc:docMk/>
          <pc:sldMk cId="4205393640" sldId="265"/>
        </pc:sldMkLst>
        <pc:spChg chg="mod">
          <ac:chgData name="Soleimanpour, Neeloofar" userId="S::neeloofar.soleimanpour@cuanschutz.edu::0c8500a1-607f-4540-8af5-5f3ee98989d9" providerId="AD" clId="Web-{A6E6A874-D275-7C93-750D-190DB645524C}" dt="2023-07-12T16:16:58.805" v="9" actId="20577"/>
          <ac:spMkLst>
            <pc:docMk/>
            <pc:sldMk cId="4205393640" sldId="265"/>
            <ac:spMk id="2" creationId="{00000000-0000-0000-0000-000000000000}"/>
          </ac:spMkLst>
        </pc:spChg>
      </pc:sldChg>
      <pc:sldChg chg="del">
        <pc:chgData name="Soleimanpour, Neeloofar" userId="S::neeloofar.soleimanpour@cuanschutz.edu::0c8500a1-607f-4540-8af5-5f3ee98989d9" providerId="AD" clId="Web-{A6E6A874-D275-7C93-750D-190DB645524C}" dt="2023-07-12T16:18:49.261" v="175"/>
        <pc:sldMkLst>
          <pc:docMk/>
          <pc:sldMk cId="2940389207" sldId="266"/>
        </pc:sldMkLst>
      </pc:sldChg>
      <pc:sldChg chg="del">
        <pc:chgData name="Soleimanpour, Neeloofar" userId="S::neeloofar.soleimanpour@cuanschutz.edu::0c8500a1-607f-4540-8af5-5f3ee98989d9" providerId="AD" clId="Web-{A6E6A874-D275-7C93-750D-190DB645524C}" dt="2023-07-12T16:18:49.261" v="176"/>
        <pc:sldMkLst>
          <pc:docMk/>
          <pc:sldMk cId="3612833094" sldId="267"/>
        </pc:sldMkLst>
      </pc:sldChg>
      <pc:sldChg chg="del">
        <pc:chgData name="Soleimanpour, Neeloofar" userId="S::neeloofar.soleimanpour@cuanschutz.edu::0c8500a1-607f-4540-8af5-5f3ee98989d9" providerId="AD" clId="Web-{A6E6A874-D275-7C93-750D-190DB645524C}" dt="2023-07-12T16:18:49.261" v="177"/>
        <pc:sldMkLst>
          <pc:docMk/>
          <pc:sldMk cId="4211956509" sldId="268"/>
        </pc:sldMkLst>
      </pc:sldChg>
      <pc:sldChg chg="del">
        <pc:chgData name="Soleimanpour, Neeloofar" userId="S::neeloofar.soleimanpour@cuanschutz.edu::0c8500a1-607f-4540-8af5-5f3ee98989d9" providerId="AD" clId="Web-{A6E6A874-D275-7C93-750D-190DB645524C}" dt="2023-07-12T16:18:49.261" v="183"/>
        <pc:sldMkLst>
          <pc:docMk/>
          <pc:sldMk cId="1533123703" sldId="269"/>
        </pc:sldMkLst>
      </pc:sldChg>
      <pc:sldChg chg="del">
        <pc:chgData name="Soleimanpour, Neeloofar" userId="S::neeloofar.soleimanpour@cuanschutz.edu::0c8500a1-607f-4540-8af5-5f3ee98989d9" providerId="AD" clId="Web-{A6E6A874-D275-7C93-750D-190DB645524C}" dt="2023-07-12T16:18:49.261" v="181"/>
        <pc:sldMkLst>
          <pc:docMk/>
          <pc:sldMk cId="2560970101" sldId="270"/>
        </pc:sldMkLst>
      </pc:sldChg>
      <pc:sldChg chg="del">
        <pc:chgData name="Soleimanpour, Neeloofar" userId="S::neeloofar.soleimanpour@cuanschutz.edu::0c8500a1-607f-4540-8af5-5f3ee98989d9" providerId="AD" clId="Web-{A6E6A874-D275-7C93-750D-190DB645524C}" dt="2023-07-12T16:18:49.245" v="173"/>
        <pc:sldMkLst>
          <pc:docMk/>
          <pc:sldMk cId="1716314847" sldId="271"/>
        </pc:sldMkLst>
      </pc:sldChg>
      <pc:sldChg chg="del">
        <pc:chgData name="Soleimanpour, Neeloofar" userId="S::neeloofar.soleimanpour@cuanschutz.edu::0c8500a1-607f-4540-8af5-5f3ee98989d9" providerId="AD" clId="Web-{A6E6A874-D275-7C93-750D-190DB645524C}" dt="2023-07-12T16:18:49.261" v="179"/>
        <pc:sldMkLst>
          <pc:docMk/>
          <pc:sldMk cId="4115407869" sldId="272"/>
        </pc:sldMkLst>
      </pc:sldChg>
      <pc:sldChg chg="ord">
        <pc:chgData name="Soleimanpour, Neeloofar" userId="S::neeloofar.soleimanpour@cuanschutz.edu::0c8500a1-607f-4540-8af5-5f3ee98989d9" providerId="AD" clId="Web-{A6E6A874-D275-7C93-750D-190DB645524C}" dt="2023-07-12T16:19:16.590" v="192"/>
        <pc:sldMkLst>
          <pc:docMk/>
          <pc:sldMk cId="1888655088" sldId="274"/>
        </pc:sldMkLst>
      </pc:sldChg>
      <pc:sldChg chg="del">
        <pc:chgData name="Soleimanpour, Neeloofar" userId="S::neeloofar.soleimanpour@cuanschutz.edu::0c8500a1-607f-4540-8af5-5f3ee98989d9" providerId="AD" clId="Web-{A6E6A874-D275-7C93-750D-190DB645524C}" dt="2023-07-12T16:18:49.245" v="170"/>
        <pc:sldMkLst>
          <pc:docMk/>
          <pc:sldMk cId="2895312735" sldId="275"/>
        </pc:sldMkLst>
      </pc:sldChg>
      <pc:sldChg chg="ord">
        <pc:chgData name="Soleimanpour, Neeloofar" userId="S::neeloofar.soleimanpour@cuanschutz.edu::0c8500a1-607f-4540-8af5-5f3ee98989d9" providerId="AD" clId="Web-{A6E6A874-D275-7C93-750D-190DB645524C}" dt="2023-07-12T16:19:16.590" v="191"/>
        <pc:sldMkLst>
          <pc:docMk/>
          <pc:sldMk cId="3559899738" sldId="276"/>
        </pc:sldMkLst>
      </pc:sldChg>
      <pc:sldChg chg="del">
        <pc:chgData name="Soleimanpour, Neeloofar" userId="S::neeloofar.soleimanpour@cuanschutz.edu::0c8500a1-607f-4540-8af5-5f3ee98989d9" providerId="AD" clId="Web-{A6E6A874-D275-7C93-750D-190DB645524C}" dt="2023-07-12T16:18:49.245" v="172"/>
        <pc:sldMkLst>
          <pc:docMk/>
          <pc:sldMk cId="3465972369" sldId="277"/>
        </pc:sldMkLst>
      </pc:sldChg>
      <pc:sldChg chg="del">
        <pc:chgData name="Soleimanpour, Neeloofar" userId="S::neeloofar.soleimanpour@cuanschutz.edu::0c8500a1-607f-4540-8af5-5f3ee98989d9" providerId="AD" clId="Web-{A6E6A874-D275-7C93-750D-190DB645524C}" dt="2023-07-12T16:18:49.261" v="174"/>
        <pc:sldMkLst>
          <pc:docMk/>
          <pc:sldMk cId="2479617183" sldId="278"/>
        </pc:sldMkLst>
      </pc:sldChg>
      <pc:sldChg chg="del">
        <pc:chgData name="Soleimanpour, Neeloofar" userId="S::neeloofar.soleimanpour@cuanschutz.edu::0c8500a1-607f-4540-8af5-5f3ee98989d9" providerId="AD" clId="Web-{A6E6A874-D275-7C93-750D-190DB645524C}" dt="2023-07-12T16:18:49.245" v="171"/>
        <pc:sldMkLst>
          <pc:docMk/>
          <pc:sldMk cId="377732907" sldId="279"/>
        </pc:sldMkLst>
      </pc:sldChg>
      <pc:sldChg chg="del">
        <pc:chgData name="Soleimanpour, Neeloofar" userId="S::neeloofar.soleimanpour@cuanschutz.edu::0c8500a1-607f-4540-8af5-5f3ee98989d9" providerId="AD" clId="Web-{A6E6A874-D275-7C93-750D-190DB645524C}" dt="2023-07-12T16:18:49.261" v="180"/>
        <pc:sldMkLst>
          <pc:docMk/>
          <pc:sldMk cId="3257805138" sldId="280"/>
        </pc:sldMkLst>
      </pc:sldChg>
      <pc:sldChg chg="modSp">
        <pc:chgData name="Soleimanpour, Neeloofar" userId="S::neeloofar.soleimanpour@cuanschutz.edu::0c8500a1-607f-4540-8af5-5f3ee98989d9" providerId="AD" clId="Web-{A6E6A874-D275-7C93-750D-190DB645524C}" dt="2023-07-12T16:18:40.464" v="163" actId="20577"/>
        <pc:sldMkLst>
          <pc:docMk/>
          <pc:sldMk cId="473551324" sldId="281"/>
        </pc:sldMkLst>
        <pc:spChg chg="mod">
          <ac:chgData name="Soleimanpour, Neeloofar" userId="S::neeloofar.soleimanpour@cuanschutz.edu::0c8500a1-607f-4540-8af5-5f3ee98989d9" providerId="AD" clId="Web-{A6E6A874-D275-7C93-750D-190DB645524C}" dt="2023-07-12T16:18:40.464" v="163" actId="20577"/>
          <ac:spMkLst>
            <pc:docMk/>
            <pc:sldMk cId="473551324" sldId="281"/>
            <ac:spMk id="3" creationId="{8A8E1073-0854-B1FD-B579-FDBC0AFB2EA1}"/>
          </ac:spMkLst>
        </pc:spChg>
      </pc:sldChg>
      <pc:sldChg chg="del">
        <pc:chgData name="Soleimanpour, Neeloofar" userId="S::neeloofar.soleimanpour@cuanschutz.edu::0c8500a1-607f-4540-8af5-5f3ee98989d9" providerId="AD" clId="Web-{A6E6A874-D275-7C93-750D-190DB645524C}" dt="2023-07-12T16:18:49.245" v="166"/>
        <pc:sldMkLst>
          <pc:docMk/>
          <pc:sldMk cId="3691022016" sldId="282"/>
        </pc:sldMkLst>
      </pc:sldChg>
      <pc:sldChg chg="del">
        <pc:chgData name="Soleimanpour, Neeloofar" userId="S::neeloofar.soleimanpour@cuanschutz.edu::0c8500a1-607f-4540-8af5-5f3ee98989d9" providerId="AD" clId="Web-{A6E6A874-D275-7C93-750D-190DB645524C}" dt="2023-07-12T16:18:49.245" v="164"/>
        <pc:sldMkLst>
          <pc:docMk/>
          <pc:sldMk cId="1078409509" sldId="285"/>
        </pc:sldMkLst>
      </pc:sldChg>
      <pc:sldChg chg="del">
        <pc:chgData name="Soleimanpour, Neeloofar" userId="S::neeloofar.soleimanpour@cuanschutz.edu::0c8500a1-607f-4540-8af5-5f3ee98989d9" providerId="AD" clId="Web-{A6E6A874-D275-7C93-750D-190DB645524C}" dt="2023-07-12T16:18:49.245" v="165"/>
        <pc:sldMkLst>
          <pc:docMk/>
          <pc:sldMk cId="4111400621" sldId="286"/>
        </pc:sldMkLst>
      </pc:sldChg>
      <pc:sldChg chg="del">
        <pc:chgData name="Soleimanpour, Neeloofar" userId="S::neeloofar.soleimanpour@cuanschutz.edu::0c8500a1-607f-4540-8af5-5f3ee98989d9" providerId="AD" clId="Web-{A6E6A874-D275-7C93-750D-190DB645524C}" dt="2023-07-12T16:18:49.261" v="178"/>
        <pc:sldMkLst>
          <pc:docMk/>
          <pc:sldMk cId="406382644" sldId="287"/>
        </pc:sldMkLst>
      </pc:sldChg>
      <pc:sldChg chg="del">
        <pc:chgData name="Soleimanpour, Neeloofar" userId="S::neeloofar.soleimanpour@cuanschutz.edu::0c8500a1-607f-4540-8af5-5f3ee98989d9" providerId="AD" clId="Web-{A6E6A874-D275-7C93-750D-190DB645524C}" dt="2023-07-12T16:18:49.261" v="182"/>
        <pc:sldMkLst>
          <pc:docMk/>
          <pc:sldMk cId="1767649612" sldId="288"/>
        </pc:sldMkLst>
      </pc:sldChg>
      <pc:sldChg chg="del">
        <pc:chgData name="Soleimanpour, Neeloofar" userId="S::neeloofar.soleimanpour@cuanschutz.edu::0c8500a1-607f-4540-8af5-5f3ee98989d9" providerId="AD" clId="Web-{A6E6A874-D275-7C93-750D-190DB645524C}" dt="2023-07-12T16:18:49.245" v="169"/>
        <pc:sldMkLst>
          <pc:docMk/>
          <pc:sldMk cId="3745719729" sldId="292"/>
        </pc:sldMkLst>
      </pc:sldChg>
      <pc:sldChg chg="del">
        <pc:chgData name="Soleimanpour, Neeloofar" userId="S::neeloofar.soleimanpour@cuanschutz.edu::0c8500a1-607f-4540-8af5-5f3ee98989d9" providerId="AD" clId="Web-{A6E6A874-D275-7C93-750D-190DB645524C}" dt="2023-07-12T16:18:49.245" v="167"/>
        <pc:sldMkLst>
          <pc:docMk/>
          <pc:sldMk cId="1975629220" sldId="293"/>
        </pc:sldMkLst>
      </pc:sldChg>
      <pc:sldChg chg="del">
        <pc:chgData name="Soleimanpour, Neeloofar" userId="S::neeloofar.soleimanpour@cuanschutz.edu::0c8500a1-607f-4540-8af5-5f3ee98989d9" providerId="AD" clId="Web-{A6E6A874-D275-7C93-750D-190DB645524C}" dt="2023-07-12T16:18:49.245" v="168"/>
        <pc:sldMkLst>
          <pc:docMk/>
          <pc:sldMk cId="1433254753" sldId="294"/>
        </pc:sldMkLst>
      </pc:sldChg>
      <pc:sldChg chg="del">
        <pc:chgData name="Soleimanpour, Neeloofar" userId="S::neeloofar.soleimanpour@cuanschutz.edu::0c8500a1-607f-4540-8af5-5f3ee98989d9" providerId="AD" clId="Web-{A6E6A874-D275-7C93-750D-190DB645524C}" dt="2023-07-12T16:18:49.261" v="184"/>
        <pc:sldMkLst>
          <pc:docMk/>
          <pc:sldMk cId="4021568560" sldId="296"/>
        </pc:sldMkLst>
      </pc:sldChg>
    </pc:docChg>
  </pc:docChgLst>
  <pc:docChgLst>
    <pc:chgData name="Bull, Sheana" userId="S::sheana.bull@ucdenver.edu::8ce20742-2ca6-4b05-9480-f34caee79f49" providerId="AD" clId="Web-{200F4505-DC30-8242-9853-721F84B63043}"/>
    <pc:docChg chg="addSld delSld modSld sldOrd">
      <pc:chgData name="Bull, Sheana" userId="S::sheana.bull@ucdenver.edu::8ce20742-2ca6-4b05-9480-f34caee79f49" providerId="AD" clId="Web-{200F4505-DC30-8242-9853-721F84B63043}" dt="2023-07-25T16:19:35.150" v="210" actId="14100"/>
      <pc:docMkLst>
        <pc:docMk/>
      </pc:docMkLst>
      <pc:sldChg chg="modSp">
        <pc:chgData name="Bull, Sheana" userId="S::sheana.bull@ucdenver.edu::8ce20742-2ca6-4b05-9480-f34caee79f49" providerId="AD" clId="Web-{200F4505-DC30-8242-9853-721F84B63043}" dt="2023-07-21T19:41:05.831" v="136" actId="20577"/>
        <pc:sldMkLst>
          <pc:docMk/>
          <pc:sldMk cId="1888655088" sldId="274"/>
        </pc:sldMkLst>
        <pc:spChg chg="mod">
          <ac:chgData name="Bull, Sheana" userId="S::sheana.bull@ucdenver.edu::8ce20742-2ca6-4b05-9480-f34caee79f49" providerId="AD" clId="Web-{200F4505-DC30-8242-9853-721F84B63043}" dt="2023-07-21T19:41:05.831" v="136" actId="20577"/>
          <ac:spMkLst>
            <pc:docMk/>
            <pc:sldMk cId="1888655088" sldId="274"/>
            <ac:spMk id="2" creationId="{00000000-0000-0000-0000-000000000000}"/>
          </ac:spMkLst>
        </pc:spChg>
      </pc:sldChg>
      <pc:sldChg chg="modSp">
        <pc:chgData name="Bull, Sheana" userId="S::sheana.bull@ucdenver.edu::8ce20742-2ca6-4b05-9480-f34caee79f49" providerId="AD" clId="Web-{200F4505-DC30-8242-9853-721F84B63043}" dt="2023-07-24T19:17:25.930" v="176" actId="1076"/>
        <pc:sldMkLst>
          <pc:docMk/>
          <pc:sldMk cId="4256013362" sldId="311"/>
        </pc:sldMkLst>
        <pc:picChg chg="mod">
          <ac:chgData name="Bull, Sheana" userId="S::sheana.bull@ucdenver.edu::8ce20742-2ca6-4b05-9480-f34caee79f49" providerId="AD" clId="Web-{200F4505-DC30-8242-9853-721F84B63043}" dt="2023-07-24T19:17:25.930" v="176" actId="1076"/>
          <ac:picMkLst>
            <pc:docMk/>
            <pc:sldMk cId="4256013362" sldId="311"/>
            <ac:picMk id="6" creationId="{3034D31D-7E79-96F9-8012-F6AC291CE330}"/>
          </ac:picMkLst>
        </pc:picChg>
      </pc:sldChg>
      <pc:sldChg chg="del">
        <pc:chgData name="Bull, Sheana" userId="S::sheana.bull@ucdenver.edu::8ce20742-2ca6-4b05-9480-f34caee79f49" providerId="AD" clId="Web-{200F4505-DC30-8242-9853-721F84B63043}" dt="2023-07-21T19:38:04.046" v="1"/>
        <pc:sldMkLst>
          <pc:docMk/>
          <pc:sldMk cId="1994829155" sldId="318"/>
        </pc:sldMkLst>
      </pc:sldChg>
      <pc:sldChg chg="ord">
        <pc:chgData name="Bull, Sheana" userId="S::sheana.bull@ucdenver.edu::8ce20742-2ca6-4b05-9480-f34caee79f49" providerId="AD" clId="Web-{200F4505-DC30-8242-9853-721F84B63043}" dt="2023-07-24T19:23:54.387" v="178"/>
        <pc:sldMkLst>
          <pc:docMk/>
          <pc:sldMk cId="6876482" sldId="324"/>
        </pc:sldMkLst>
      </pc:sldChg>
      <pc:sldChg chg="modSp">
        <pc:chgData name="Bull, Sheana" userId="S::sheana.bull@ucdenver.edu::8ce20742-2ca6-4b05-9480-f34caee79f49" providerId="AD" clId="Web-{200F4505-DC30-8242-9853-721F84B63043}" dt="2023-07-24T19:17:52.165" v="177" actId="20577"/>
        <pc:sldMkLst>
          <pc:docMk/>
          <pc:sldMk cId="2358170815" sldId="326"/>
        </pc:sldMkLst>
        <pc:spChg chg="mod">
          <ac:chgData name="Bull, Sheana" userId="S::sheana.bull@ucdenver.edu::8ce20742-2ca6-4b05-9480-f34caee79f49" providerId="AD" clId="Web-{200F4505-DC30-8242-9853-721F84B63043}" dt="2023-07-24T19:17:52.165" v="177" actId="20577"/>
          <ac:spMkLst>
            <pc:docMk/>
            <pc:sldMk cId="2358170815" sldId="326"/>
            <ac:spMk id="2" creationId="{EEC897C5-D759-4351-AA0D-502E14D81303}"/>
          </ac:spMkLst>
        </pc:spChg>
      </pc:sldChg>
      <pc:sldChg chg="modSp add">
        <pc:chgData name="Bull, Sheana" userId="S::sheana.bull@ucdenver.edu::8ce20742-2ca6-4b05-9480-f34caee79f49" providerId="AD" clId="Web-{200F4505-DC30-8242-9853-721F84B63043}" dt="2023-07-21T19:54:03.236" v="165" actId="20577"/>
        <pc:sldMkLst>
          <pc:docMk/>
          <pc:sldMk cId="645602697" sldId="335"/>
        </pc:sldMkLst>
        <pc:graphicFrameChg chg="modGraphic">
          <ac:chgData name="Bull, Sheana" userId="S::sheana.bull@ucdenver.edu::8ce20742-2ca6-4b05-9480-f34caee79f49" providerId="AD" clId="Web-{200F4505-DC30-8242-9853-721F84B63043}" dt="2023-07-21T19:54:03.236" v="165" actId="20577"/>
          <ac:graphicFrameMkLst>
            <pc:docMk/>
            <pc:sldMk cId="645602697" sldId="335"/>
            <ac:graphicFrameMk id="9" creationId="{EEDCF2F1-4ED8-87DE-5A07-ECBA8337EFDB}"/>
          </ac:graphicFrameMkLst>
        </pc:graphicFrameChg>
      </pc:sldChg>
      <pc:sldChg chg="modSp add">
        <pc:chgData name="Bull, Sheana" userId="S::sheana.bull@ucdenver.edu::8ce20742-2ca6-4b05-9480-f34caee79f49" providerId="AD" clId="Web-{200F4505-DC30-8242-9853-721F84B63043}" dt="2023-07-21T19:54:22.767" v="167" actId="1076"/>
        <pc:sldMkLst>
          <pc:docMk/>
          <pc:sldMk cId="1439915228" sldId="336"/>
        </pc:sldMkLst>
        <pc:picChg chg="mod">
          <ac:chgData name="Bull, Sheana" userId="S::sheana.bull@ucdenver.edu::8ce20742-2ca6-4b05-9480-f34caee79f49" providerId="AD" clId="Web-{200F4505-DC30-8242-9853-721F84B63043}" dt="2023-07-21T19:54:22.767" v="167" actId="1076"/>
          <ac:picMkLst>
            <pc:docMk/>
            <pc:sldMk cId="1439915228" sldId="336"/>
            <ac:picMk id="4" creationId="{F870F66D-0E70-9EE3-A338-D95CD446AE76}"/>
          </ac:picMkLst>
        </pc:picChg>
      </pc:sldChg>
      <pc:sldChg chg="delSp modSp add">
        <pc:chgData name="Bull, Sheana" userId="S::sheana.bull@ucdenver.edu::8ce20742-2ca6-4b05-9480-f34caee79f49" providerId="AD" clId="Web-{200F4505-DC30-8242-9853-721F84B63043}" dt="2023-07-21T19:55:44.363" v="175" actId="1076"/>
        <pc:sldMkLst>
          <pc:docMk/>
          <pc:sldMk cId="959070369" sldId="337"/>
        </pc:sldMkLst>
        <pc:spChg chg="mod">
          <ac:chgData name="Bull, Sheana" userId="S::sheana.bull@ucdenver.edu::8ce20742-2ca6-4b05-9480-f34caee79f49" providerId="AD" clId="Web-{200F4505-DC30-8242-9853-721F84B63043}" dt="2023-07-21T19:55:28.816" v="170" actId="20577"/>
          <ac:spMkLst>
            <pc:docMk/>
            <pc:sldMk cId="959070369" sldId="337"/>
            <ac:spMk id="7" creationId="{68FD58F3-38CB-A22B-CBE9-64FD602F55D2}"/>
          </ac:spMkLst>
        </pc:spChg>
        <pc:picChg chg="mod">
          <ac:chgData name="Bull, Sheana" userId="S::sheana.bull@ucdenver.edu::8ce20742-2ca6-4b05-9480-f34caee79f49" providerId="AD" clId="Web-{200F4505-DC30-8242-9853-721F84B63043}" dt="2023-07-21T19:55:44.363" v="175" actId="1076"/>
          <ac:picMkLst>
            <pc:docMk/>
            <pc:sldMk cId="959070369" sldId="337"/>
            <ac:picMk id="3" creationId="{302DFE8E-99B6-73E5-1666-915DF75FA251}"/>
          </ac:picMkLst>
        </pc:picChg>
        <pc:picChg chg="del mod">
          <ac:chgData name="Bull, Sheana" userId="S::sheana.bull@ucdenver.edu::8ce20742-2ca6-4b05-9480-f34caee79f49" providerId="AD" clId="Web-{200F4505-DC30-8242-9853-721F84B63043}" dt="2023-07-21T19:55:29.909" v="171"/>
          <ac:picMkLst>
            <pc:docMk/>
            <pc:sldMk cId="959070369" sldId="337"/>
            <ac:picMk id="4" creationId="{14986876-D793-DF48-D76E-76A08EEE75AD}"/>
          </ac:picMkLst>
        </pc:picChg>
      </pc:sldChg>
      <pc:sldChg chg="addSp modSp new">
        <pc:chgData name="Bull, Sheana" userId="S::sheana.bull@ucdenver.edu::8ce20742-2ca6-4b05-9480-f34caee79f49" providerId="AD" clId="Web-{200F4505-DC30-8242-9853-721F84B63043}" dt="2023-07-25T16:01:20.711" v="182" actId="14100"/>
        <pc:sldMkLst>
          <pc:docMk/>
          <pc:sldMk cId="1654832189" sldId="339"/>
        </pc:sldMkLst>
        <pc:picChg chg="add mod">
          <ac:chgData name="Bull, Sheana" userId="S::sheana.bull@ucdenver.edu::8ce20742-2ca6-4b05-9480-f34caee79f49" providerId="AD" clId="Web-{200F4505-DC30-8242-9853-721F84B63043}" dt="2023-07-25T16:01:20.711" v="182" actId="14100"/>
          <ac:picMkLst>
            <pc:docMk/>
            <pc:sldMk cId="1654832189" sldId="339"/>
            <ac:picMk id="3" creationId="{30735F21-7C06-C9C7-921C-FF3B5B3FD7A3}"/>
          </ac:picMkLst>
        </pc:picChg>
      </pc:sldChg>
      <pc:sldChg chg="addSp modSp new">
        <pc:chgData name="Bull, Sheana" userId="S::sheana.bull@ucdenver.edu::8ce20742-2ca6-4b05-9480-f34caee79f49" providerId="AD" clId="Web-{200F4505-DC30-8242-9853-721F84B63043}" dt="2023-07-25T16:02:17.603" v="186" actId="14100"/>
        <pc:sldMkLst>
          <pc:docMk/>
          <pc:sldMk cId="3041656150" sldId="340"/>
        </pc:sldMkLst>
        <pc:picChg chg="add mod">
          <ac:chgData name="Bull, Sheana" userId="S::sheana.bull@ucdenver.edu::8ce20742-2ca6-4b05-9480-f34caee79f49" providerId="AD" clId="Web-{200F4505-DC30-8242-9853-721F84B63043}" dt="2023-07-25T16:02:17.603" v="186" actId="14100"/>
          <ac:picMkLst>
            <pc:docMk/>
            <pc:sldMk cId="3041656150" sldId="340"/>
            <ac:picMk id="3" creationId="{65D67D9F-62A6-A674-83E2-184F27EC78AC}"/>
          </ac:picMkLst>
        </pc:picChg>
      </pc:sldChg>
      <pc:sldChg chg="addSp modSp new">
        <pc:chgData name="Bull, Sheana" userId="S::sheana.bull@ucdenver.edu::8ce20742-2ca6-4b05-9480-f34caee79f49" providerId="AD" clId="Web-{200F4505-DC30-8242-9853-721F84B63043}" dt="2023-07-25T16:03:44.526" v="190" actId="14100"/>
        <pc:sldMkLst>
          <pc:docMk/>
          <pc:sldMk cId="3961138708" sldId="341"/>
        </pc:sldMkLst>
        <pc:picChg chg="add mod">
          <ac:chgData name="Bull, Sheana" userId="S::sheana.bull@ucdenver.edu::8ce20742-2ca6-4b05-9480-f34caee79f49" providerId="AD" clId="Web-{200F4505-DC30-8242-9853-721F84B63043}" dt="2023-07-25T16:03:44.526" v="190" actId="14100"/>
          <ac:picMkLst>
            <pc:docMk/>
            <pc:sldMk cId="3961138708" sldId="341"/>
            <ac:picMk id="3" creationId="{9A20016E-7B47-5B44-D137-FB8E3CE7DB6E}"/>
          </ac:picMkLst>
        </pc:picChg>
      </pc:sldChg>
      <pc:sldChg chg="addSp modSp new">
        <pc:chgData name="Bull, Sheana" userId="S::sheana.bull@ucdenver.edu::8ce20742-2ca6-4b05-9480-f34caee79f49" providerId="AD" clId="Web-{200F4505-DC30-8242-9853-721F84B63043}" dt="2023-07-25T16:19:35.150" v="210" actId="14100"/>
        <pc:sldMkLst>
          <pc:docMk/>
          <pc:sldMk cId="1428755978" sldId="342"/>
        </pc:sldMkLst>
        <pc:grpChg chg="add mod">
          <ac:chgData name="Bull, Sheana" userId="S::sheana.bull@ucdenver.edu::8ce20742-2ca6-4b05-9480-f34caee79f49" providerId="AD" clId="Web-{200F4505-DC30-8242-9853-721F84B63043}" dt="2023-07-25T16:16:29.554" v="205" actId="1076"/>
          <ac:grpSpMkLst>
            <pc:docMk/>
            <pc:sldMk cId="1428755978" sldId="342"/>
            <ac:grpSpMk id="6" creationId="{EF03BDBE-5BDC-5F7D-12AE-72DB0396C7EF}"/>
          </ac:grpSpMkLst>
        </pc:grpChg>
        <pc:picChg chg="add mod">
          <ac:chgData name="Bull, Sheana" userId="S::sheana.bull@ucdenver.edu::8ce20742-2ca6-4b05-9480-f34caee79f49" providerId="AD" clId="Web-{200F4505-DC30-8242-9853-721F84B63043}" dt="2023-07-25T16:16:36.663" v="207" actId="1076"/>
          <ac:picMkLst>
            <pc:docMk/>
            <pc:sldMk cId="1428755978" sldId="342"/>
            <ac:picMk id="3" creationId="{70175322-CE60-DD15-8465-56F1F6FB1AFA}"/>
          </ac:picMkLst>
        </pc:picChg>
        <pc:picChg chg="add mod">
          <ac:chgData name="Bull, Sheana" userId="S::sheana.bull@ucdenver.edu::8ce20742-2ca6-4b05-9480-f34caee79f49" providerId="AD" clId="Web-{200F4505-DC30-8242-9853-721F84B63043}" dt="2023-07-25T16:07:29.514" v="195"/>
          <ac:picMkLst>
            <pc:docMk/>
            <pc:sldMk cId="1428755978" sldId="342"/>
            <ac:picMk id="4" creationId="{8645BC4B-98DA-C378-2398-5ED851DC423F}"/>
          </ac:picMkLst>
        </pc:picChg>
        <pc:picChg chg="add mod">
          <ac:chgData name="Bull, Sheana" userId="S::sheana.bull@ucdenver.edu::8ce20742-2ca6-4b05-9480-f34caee79f49" providerId="AD" clId="Web-{200F4505-DC30-8242-9853-721F84B63043}" dt="2023-07-25T16:07:43.842" v="197" actId="1076"/>
          <ac:picMkLst>
            <pc:docMk/>
            <pc:sldMk cId="1428755978" sldId="342"/>
            <ac:picMk id="5" creationId="{A9F68E50-8EB4-4E96-793E-6CD1550C6E0A}"/>
          </ac:picMkLst>
        </pc:picChg>
        <pc:picChg chg="add mod">
          <ac:chgData name="Bull, Sheana" userId="S::sheana.bull@ucdenver.edu::8ce20742-2ca6-4b05-9480-f34caee79f49" providerId="AD" clId="Web-{200F4505-DC30-8242-9853-721F84B63043}" dt="2023-07-25T16:16:24.053" v="204" actId="1076"/>
          <ac:picMkLst>
            <pc:docMk/>
            <pc:sldMk cId="1428755978" sldId="342"/>
            <ac:picMk id="7" creationId="{02D2C6E8-23AC-EBF8-1361-171319A126B3}"/>
          </ac:picMkLst>
        </pc:picChg>
        <pc:picChg chg="add mod">
          <ac:chgData name="Bull, Sheana" userId="S::sheana.bull@ucdenver.edu::8ce20742-2ca6-4b05-9480-f34caee79f49" providerId="AD" clId="Web-{200F4505-DC30-8242-9853-721F84B63043}" dt="2023-07-25T16:19:35.150" v="210" actId="14100"/>
          <ac:picMkLst>
            <pc:docMk/>
            <pc:sldMk cId="1428755978" sldId="342"/>
            <ac:picMk id="8" creationId="{E2A8D404-2A21-50AE-0F5D-8A17A63FA5BD}"/>
          </ac:picMkLst>
        </pc:picChg>
      </pc:sldChg>
    </pc:docChg>
  </pc:docChgLst>
  <pc:docChgLst>
    <pc:chgData name="Buran, Meghan" userId="S::meghan.buran@cuanschutz.edu::9f363b61-6849-4da9-bb5a-6506a1fea7fb" providerId="AD" clId="Web-{6FAA1D1B-B1AE-D431-B371-6A6DA06E4123}"/>
    <pc:docChg chg="addSld delSld modSld sldOrd addMainMaster">
      <pc:chgData name="Buran, Meghan" userId="S::meghan.buran@cuanschutz.edu::9f363b61-6849-4da9-bb5a-6506a1fea7fb" providerId="AD" clId="Web-{6FAA1D1B-B1AE-D431-B371-6A6DA06E4123}" dt="2023-12-15T22:57:54.813" v="261" actId="20577"/>
      <pc:docMkLst>
        <pc:docMk/>
      </pc:docMkLst>
      <pc:sldChg chg="modSp">
        <pc:chgData name="Buran, Meghan" userId="S::meghan.buran@cuanschutz.edu::9f363b61-6849-4da9-bb5a-6506a1fea7fb" providerId="AD" clId="Web-{6FAA1D1B-B1AE-D431-B371-6A6DA06E4123}" dt="2023-12-15T21:27:42.287" v="144"/>
        <pc:sldMkLst>
          <pc:docMk/>
          <pc:sldMk cId="46233630" sldId="260"/>
        </pc:sldMkLst>
        <pc:graphicFrameChg chg="mod modGraphic">
          <ac:chgData name="Buran, Meghan" userId="S::meghan.buran@cuanschutz.edu::9f363b61-6849-4da9-bb5a-6506a1fea7fb" providerId="AD" clId="Web-{6FAA1D1B-B1AE-D431-B371-6A6DA06E4123}" dt="2023-12-15T21:27:42.287" v="144"/>
          <ac:graphicFrameMkLst>
            <pc:docMk/>
            <pc:sldMk cId="46233630" sldId="260"/>
            <ac:graphicFrameMk id="5" creationId="{AAE5DF31-0269-3A5B-D501-9DD1FDA5D931}"/>
          </ac:graphicFrameMkLst>
        </pc:graphicFrameChg>
      </pc:sldChg>
      <pc:sldChg chg="modSp">
        <pc:chgData name="Buran, Meghan" userId="S::meghan.buran@cuanschutz.edu::9f363b61-6849-4da9-bb5a-6506a1fea7fb" providerId="AD" clId="Web-{6FAA1D1B-B1AE-D431-B371-6A6DA06E4123}" dt="2023-12-15T21:23:40.904" v="100"/>
        <pc:sldMkLst>
          <pc:docMk/>
          <pc:sldMk cId="2855111460" sldId="262"/>
        </pc:sldMkLst>
        <pc:graphicFrameChg chg="mod modGraphic">
          <ac:chgData name="Buran, Meghan" userId="S::meghan.buran@cuanschutz.edu::9f363b61-6849-4da9-bb5a-6506a1fea7fb" providerId="AD" clId="Web-{6FAA1D1B-B1AE-D431-B371-6A6DA06E4123}" dt="2023-12-15T21:23:40.904" v="100"/>
          <ac:graphicFrameMkLst>
            <pc:docMk/>
            <pc:sldMk cId="2855111460" sldId="262"/>
            <ac:graphicFrameMk id="4" creationId="{00000000-0000-0000-0000-000000000000}"/>
          </ac:graphicFrameMkLst>
        </pc:graphicFrameChg>
      </pc:sldChg>
      <pc:sldChg chg="modSp">
        <pc:chgData name="Buran, Meghan" userId="S::meghan.buran@cuanschutz.edu::9f363b61-6849-4da9-bb5a-6506a1fea7fb" providerId="AD" clId="Web-{6FAA1D1B-B1AE-D431-B371-6A6DA06E4123}" dt="2023-12-15T21:23:55.561" v="103"/>
        <pc:sldMkLst>
          <pc:docMk/>
          <pc:sldMk cId="1997640711" sldId="263"/>
        </pc:sldMkLst>
        <pc:graphicFrameChg chg="mod modGraphic">
          <ac:chgData name="Buran, Meghan" userId="S::meghan.buran@cuanschutz.edu::9f363b61-6849-4da9-bb5a-6506a1fea7fb" providerId="AD" clId="Web-{6FAA1D1B-B1AE-D431-B371-6A6DA06E4123}" dt="2023-12-15T21:23:55.561" v="103"/>
          <ac:graphicFrameMkLst>
            <pc:docMk/>
            <pc:sldMk cId="1997640711" sldId="263"/>
            <ac:graphicFrameMk id="4" creationId="{00000000-0000-0000-0000-000000000000}"/>
          </ac:graphicFrameMkLst>
        </pc:graphicFrameChg>
      </pc:sldChg>
      <pc:sldChg chg="add">
        <pc:chgData name="Buran, Meghan" userId="S::meghan.buran@cuanschutz.edu::9f363b61-6849-4da9-bb5a-6506a1fea7fb" providerId="AD" clId="Web-{6FAA1D1B-B1AE-D431-B371-6A6DA06E4123}" dt="2023-12-15T15:33:46.512" v="39"/>
        <pc:sldMkLst>
          <pc:docMk/>
          <pc:sldMk cId="433186699" sldId="271"/>
        </pc:sldMkLst>
      </pc:sldChg>
      <pc:sldChg chg="add">
        <pc:chgData name="Buran, Meghan" userId="S::meghan.buran@cuanschutz.edu::9f363b61-6849-4da9-bb5a-6506a1fea7fb" providerId="AD" clId="Web-{6FAA1D1B-B1AE-D431-B371-6A6DA06E4123}" dt="2023-12-15T15:33:46.965" v="43"/>
        <pc:sldMkLst>
          <pc:docMk/>
          <pc:sldMk cId="2809147803" sldId="272"/>
        </pc:sldMkLst>
      </pc:sldChg>
      <pc:sldChg chg="modSp">
        <pc:chgData name="Buran, Meghan" userId="S::meghan.buran@cuanschutz.edu::9f363b61-6849-4da9-bb5a-6506a1fea7fb" providerId="AD" clId="Web-{6FAA1D1B-B1AE-D431-B371-6A6DA06E4123}" dt="2023-12-15T15:33:55.075" v="44" actId="20577"/>
        <pc:sldMkLst>
          <pc:docMk/>
          <pc:sldMk cId="1888655088" sldId="274"/>
        </pc:sldMkLst>
        <pc:spChg chg="mod">
          <ac:chgData name="Buran, Meghan" userId="S::meghan.buran@cuanschutz.edu::9f363b61-6849-4da9-bb5a-6506a1fea7fb" providerId="AD" clId="Web-{6FAA1D1B-B1AE-D431-B371-6A6DA06E4123}" dt="2023-12-15T15:33:55.075" v="44" actId="20577"/>
          <ac:spMkLst>
            <pc:docMk/>
            <pc:sldMk cId="1888655088" sldId="274"/>
            <ac:spMk id="2" creationId="{00000000-0000-0000-0000-000000000000}"/>
          </ac:spMkLst>
        </pc:spChg>
      </pc:sldChg>
      <pc:sldChg chg="add">
        <pc:chgData name="Buran, Meghan" userId="S::meghan.buran@cuanschutz.edu::9f363b61-6849-4da9-bb5a-6506a1fea7fb" providerId="AD" clId="Web-{6FAA1D1B-B1AE-D431-B371-6A6DA06E4123}" dt="2023-12-15T15:33:46.778" v="41"/>
        <pc:sldMkLst>
          <pc:docMk/>
          <pc:sldMk cId="520083098" sldId="275"/>
        </pc:sldMkLst>
      </pc:sldChg>
      <pc:sldChg chg="add">
        <pc:chgData name="Buran, Meghan" userId="S::meghan.buran@cuanschutz.edu::9f363b61-6849-4da9-bb5a-6506a1fea7fb" providerId="AD" clId="Web-{6FAA1D1B-B1AE-D431-B371-6A6DA06E4123}" dt="2023-12-15T15:33:45.778" v="34"/>
        <pc:sldMkLst>
          <pc:docMk/>
          <pc:sldMk cId="3369528254" sldId="276"/>
        </pc:sldMkLst>
      </pc:sldChg>
      <pc:sldChg chg="del">
        <pc:chgData name="Buran, Meghan" userId="S::meghan.buran@cuanschutz.edu::9f363b61-6849-4da9-bb5a-6506a1fea7fb" providerId="AD" clId="Web-{6FAA1D1B-B1AE-D431-B371-6A6DA06E4123}" dt="2023-12-15T15:33:35.824" v="26"/>
        <pc:sldMkLst>
          <pc:docMk/>
          <pc:sldMk cId="3559899738" sldId="276"/>
        </pc:sldMkLst>
      </pc:sldChg>
      <pc:sldChg chg="add">
        <pc:chgData name="Buran, Meghan" userId="S::meghan.buran@cuanschutz.edu::9f363b61-6849-4da9-bb5a-6506a1fea7fb" providerId="AD" clId="Web-{6FAA1D1B-B1AE-D431-B371-6A6DA06E4123}" dt="2023-12-15T15:33:45.309" v="32"/>
        <pc:sldMkLst>
          <pc:docMk/>
          <pc:sldMk cId="2724594197" sldId="277"/>
        </pc:sldMkLst>
      </pc:sldChg>
      <pc:sldChg chg="add">
        <pc:chgData name="Buran, Meghan" userId="S::meghan.buran@cuanschutz.edu::9f363b61-6849-4da9-bb5a-6506a1fea7fb" providerId="AD" clId="Web-{6FAA1D1B-B1AE-D431-B371-6A6DA06E4123}" dt="2023-12-15T15:33:44.996" v="30"/>
        <pc:sldMkLst>
          <pc:docMk/>
          <pc:sldMk cId="3550297625" sldId="278"/>
        </pc:sldMkLst>
      </pc:sldChg>
      <pc:sldChg chg="add">
        <pc:chgData name="Buran, Meghan" userId="S::meghan.buran@cuanschutz.edu::9f363b61-6849-4da9-bb5a-6506a1fea7fb" providerId="AD" clId="Web-{6FAA1D1B-B1AE-D431-B371-6A6DA06E4123}" dt="2023-12-15T15:33:46.371" v="38"/>
        <pc:sldMkLst>
          <pc:docMk/>
          <pc:sldMk cId="184093804" sldId="282"/>
        </pc:sldMkLst>
      </pc:sldChg>
      <pc:sldChg chg="add">
        <pc:chgData name="Buran, Meghan" userId="S::meghan.buran@cuanschutz.edu::9f363b61-6849-4da9-bb5a-6506a1fea7fb" providerId="AD" clId="Web-{6FAA1D1B-B1AE-D431-B371-6A6DA06E4123}" dt="2023-12-15T15:33:45.590" v="33"/>
        <pc:sldMkLst>
          <pc:docMk/>
          <pc:sldMk cId="2533759192" sldId="284"/>
        </pc:sldMkLst>
      </pc:sldChg>
      <pc:sldChg chg="add">
        <pc:chgData name="Buran, Meghan" userId="S::meghan.buran@cuanschutz.edu::9f363b61-6849-4da9-bb5a-6506a1fea7fb" providerId="AD" clId="Web-{6FAA1D1B-B1AE-D431-B371-6A6DA06E4123}" dt="2023-12-15T15:33:45.184" v="31"/>
        <pc:sldMkLst>
          <pc:docMk/>
          <pc:sldMk cId="1202446774" sldId="286"/>
        </pc:sldMkLst>
      </pc:sldChg>
      <pc:sldChg chg="del">
        <pc:chgData name="Buran, Meghan" userId="S::meghan.buran@cuanschutz.edu::9f363b61-6849-4da9-bb5a-6506a1fea7fb" providerId="AD" clId="Web-{6FAA1D1B-B1AE-D431-B371-6A6DA06E4123}" dt="2023-12-15T15:35:10.030" v="50"/>
        <pc:sldMkLst>
          <pc:docMk/>
          <pc:sldMk cId="3682604976" sldId="293"/>
        </pc:sldMkLst>
      </pc:sldChg>
      <pc:sldChg chg="del">
        <pc:chgData name="Buran, Meghan" userId="S::meghan.buran@cuanschutz.edu::9f363b61-6849-4da9-bb5a-6506a1fea7fb" providerId="AD" clId="Web-{6FAA1D1B-B1AE-D431-B371-6A6DA06E4123}" dt="2023-12-15T15:35:10.030" v="49"/>
        <pc:sldMkLst>
          <pc:docMk/>
          <pc:sldMk cId="3848844484" sldId="295"/>
        </pc:sldMkLst>
      </pc:sldChg>
      <pc:sldChg chg="del">
        <pc:chgData name="Buran, Meghan" userId="S::meghan.buran@cuanschutz.edu::9f363b61-6849-4da9-bb5a-6506a1fea7fb" providerId="AD" clId="Web-{6FAA1D1B-B1AE-D431-B371-6A6DA06E4123}" dt="2023-12-15T15:35:10.030" v="48"/>
        <pc:sldMkLst>
          <pc:docMk/>
          <pc:sldMk cId="3738757579" sldId="296"/>
        </pc:sldMkLst>
      </pc:sldChg>
      <pc:sldChg chg="del">
        <pc:chgData name="Buran, Meghan" userId="S::meghan.buran@cuanschutz.edu::9f363b61-6849-4da9-bb5a-6506a1fea7fb" providerId="AD" clId="Web-{6FAA1D1B-B1AE-D431-B371-6A6DA06E4123}" dt="2023-12-15T15:35:10.014" v="47"/>
        <pc:sldMkLst>
          <pc:docMk/>
          <pc:sldMk cId="4014908847" sldId="298"/>
        </pc:sldMkLst>
      </pc:sldChg>
      <pc:sldChg chg="del">
        <pc:chgData name="Buran, Meghan" userId="S::meghan.buran@cuanschutz.edu::9f363b61-6849-4da9-bb5a-6506a1fea7fb" providerId="AD" clId="Web-{6FAA1D1B-B1AE-D431-B371-6A6DA06E4123}" dt="2023-12-15T15:35:10.014" v="46"/>
        <pc:sldMkLst>
          <pc:docMk/>
          <pc:sldMk cId="1076557841" sldId="299"/>
        </pc:sldMkLst>
      </pc:sldChg>
      <pc:sldChg chg="del">
        <pc:chgData name="Buran, Meghan" userId="S::meghan.buran@cuanschutz.edu::9f363b61-6849-4da9-bb5a-6506a1fea7fb" providerId="AD" clId="Web-{6FAA1D1B-B1AE-D431-B371-6A6DA06E4123}" dt="2023-12-15T15:35:10.014" v="45"/>
        <pc:sldMkLst>
          <pc:docMk/>
          <pc:sldMk cId="2631695443" sldId="300"/>
        </pc:sldMkLst>
      </pc:sldChg>
      <pc:sldChg chg="del">
        <pc:chgData name="Buran, Meghan" userId="S::meghan.buran@cuanschutz.edu::9f363b61-6849-4da9-bb5a-6506a1fea7fb" providerId="AD" clId="Web-{6FAA1D1B-B1AE-D431-B371-6A6DA06E4123}" dt="2023-12-15T15:33:35.777" v="1"/>
        <pc:sldMkLst>
          <pc:docMk/>
          <pc:sldMk cId="1173512246" sldId="302"/>
        </pc:sldMkLst>
      </pc:sldChg>
      <pc:sldChg chg="del">
        <pc:chgData name="Buran, Meghan" userId="S::meghan.buran@cuanschutz.edu::9f363b61-6849-4da9-bb5a-6506a1fea7fb" providerId="AD" clId="Web-{6FAA1D1B-B1AE-D431-B371-6A6DA06E4123}" dt="2023-12-15T15:33:35.777" v="3"/>
        <pc:sldMkLst>
          <pc:docMk/>
          <pc:sldMk cId="2481224240" sldId="303"/>
        </pc:sldMkLst>
      </pc:sldChg>
      <pc:sldChg chg="del">
        <pc:chgData name="Buran, Meghan" userId="S::meghan.buran@cuanschutz.edu::9f363b61-6849-4da9-bb5a-6506a1fea7fb" providerId="AD" clId="Web-{6FAA1D1B-B1AE-D431-B371-6A6DA06E4123}" dt="2023-12-15T15:33:35.777" v="5"/>
        <pc:sldMkLst>
          <pc:docMk/>
          <pc:sldMk cId="1585687332" sldId="304"/>
        </pc:sldMkLst>
      </pc:sldChg>
      <pc:sldChg chg="del">
        <pc:chgData name="Buran, Meghan" userId="S::meghan.buran@cuanschutz.edu::9f363b61-6849-4da9-bb5a-6506a1fea7fb" providerId="AD" clId="Web-{6FAA1D1B-B1AE-D431-B371-6A6DA06E4123}" dt="2023-12-15T15:33:35.793" v="7"/>
        <pc:sldMkLst>
          <pc:docMk/>
          <pc:sldMk cId="3211178572" sldId="305"/>
        </pc:sldMkLst>
      </pc:sldChg>
      <pc:sldChg chg="del">
        <pc:chgData name="Buran, Meghan" userId="S::meghan.buran@cuanschutz.edu::9f363b61-6849-4da9-bb5a-6506a1fea7fb" providerId="AD" clId="Web-{6FAA1D1B-B1AE-D431-B371-6A6DA06E4123}" dt="2023-12-15T15:33:35.793" v="8"/>
        <pc:sldMkLst>
          <pc:docMk/>
          <pc:sldMk cId="203793757" sldId="306"/>
        </pc:sldMkLst>
      </pc:sldChg>
      <pc:sldChg chg="del">
        <pc:chgData name="Buran, Meghan" userId="S::meghan.buran@cuanschutz.edu::9f363b61-6849-4da9-bb5a-6506a1fea7fb" providerId="AD" clId="Web-{6FAA1D1B-B1AE-D431-B371-6A6DA06E4123}" dt="2023-12-15T15:33:35.793" v="9"/>
        <pc:sldMkLst>
          <pc:docMk/>
          <pc:sldMk cId="1802685297" sldId="307"/>
        </pc:sldMkLst>
      </pc:sldChg>
      <pc:sldChg chg="del">
        <pc:chgData name="Buran, Meghan" userId="S::meghan.buran@cuanschutz.edu::9f363b61-6849-4da9-bb5a-6506a1fea7fb" providerId="AD" clId="Web-{6FAA1D1B-B1AE-D431-B371-6A6DA06E4123}" dt="2023-12-15T15:33:35.793" v="10"/>
        <pc:sldMkLst>
          <pc:docMk/>
          <pc:sldMk cId="2002544020" sldId="308"/>
        </pc:sldMkLst>
      </pc:sldChg>
      <pc:sldChg chg="del">
        <pc:chgData name="Buran, Meghan" userId="S::meghan.buran@cuanschutz.edu::9f363b61-6849-4da9-bb5a-6506a1fea7fb" providerId="AD" clId="Web-{6FAA1D1B-B1AE-D431-B371-6A6DA06E4123}" dt="2023-12-15T15:33:35.793" v="11"/>
        <pc:sldMkLst>
          <pc:docMk/>
          <pc:sldMk cId="3960274142" sldId="309"/>
        </pc:sldMkLst>
      </pc:sldChg>
      <pc:sldChg chg="del">
        <pc:chgData name="Buran, Meghan" userId="S::meghan.buran@cuanschutz.edu::9f363b61-6849-4da9-bb5a-6506a1fea7fb" providerId="AD" clId="Web-{6FAA1D1B-B1AE-D431-B371-6A6DA06E4123}" dt="2023-12-15T15:33:35.793" v="12"/>
        <pc:sldMkLst>
          <pc:docMk/>
          <pc:sldMk cId="134752807" sldId="310"/>
        </pc:sldMkLst>
      </pc:sldChg>
      <pc:sldChg chg="del">
        <pc:chgData name="Buran, Meghan" userId="S::meghan.buran@cuanschutz.edu::9f363b61-6849-4da9-bb5a-6506a1fea7fb" providerId="AD" clId="Web-{6FAA1D1B-B1AE-D431-B371-6A6DA06E4123}" dt="2023-12-15T15:33:35.793" v="13"/>
        <pc:sldMkLst>
          <pc:docMk/>
          <pc:sldMk cId="4256013362" sldId="311"/>
        </pc:sldMkLst>
      </pc:sldChg>
      <pc:sldChg chg="del">
        <pc:chgData name="Buran, Meghan" userId="S::meghan.buran@cuanschutz.edu::9f363b61-6849-4da9-bb5a-6506a1fea7fb" providerId="AD" clId="Web-{6FAA1D1B-B1AE-D431-B371-6A6DA06E4123}" dt="2023-12-15T15:33:35.808" v="16"/>
        <pc:sldMkLst>
          <pc:docMk/>
          <pc:sldMk cId="2480002446" sldId="314"/>
        </pc:sldMkLst>
      </pc:sldChg>
      <pc:sldChg chg="del">
        <pc:chgData name="Buran, Meghan" userId="S::meghan.buran@cuanschutz.edu::9f363b61-6849-4da9-bb5a-6506a1fea7fb" providerId="AD" clId="Web-{6FAA1D1B-B1AE-D431-B371-6A6DA06E4123}" dt="2023-12-15T15:33:35.808" v="19"/>
        <pc:sldMkLst>
          <pc:docMk/>
          <pc:sldMk cId="2318775749" sldId="315"/>
        </pc:sldMkLst>
      </pc:sldChg>
      <pc:sldChg chg="del">
        <pc:chgData name="Buran, Meghan" userId="S::meghan.buran@cuanschutz.edu::9f363b61-6849-4da9-bb5a-6506a1fea7fb" providerId="AD" clId="Web-{6FAA1D1B-B1AE-D431-B371-6A6DA06E4123}" dt="2023-12-15T15:33:35.808" v="22"/>
        <pc:sldMkLst>
          <pc:docMk/>
          <pc:sldMk cId="2067971828" sldId="319"/>
        </pc:sldMkLst>
      </pc:sldChg>
      <pc:sldChg chg="del">
        <pc:chgData name="Buran, Meghan" userId="S::meghan.buran@cuanschutz.edu::9f363b61-6849-4da9-bb5a-6506a1fea7fb" providerId="AD" clId="Web-{6FAA1D1B-B1AE-D431-B371-6A6DA06E4123}" dt="2023-12-15T15:33:35.824" v="23"/>
        <pc:sldMkLst>
          <pc:docMk/>
          <pc:sldMk cId="3546006335" sldId="321"/>
        </pc:sldMkLst>
      </pc:sldChg>
      <pc:sldChg chg="del">
        <pc:chgData name="Buran, Meghan" userId="S::meghan.buran@cuanschutz.edu::9f363b61-6849-4da9-bb5a-6506a1fea7fb" providerId="AD" clId="Web-{6FAA1D1B-B1AE-D431-B371-6A6DA06E4123}" dt="2023-12-15T15:33:35.824" v="25"/>
        <pc:sldMkLst>
          <pc:docMk/>
          <pc:sldMk cId="3313919365" sldId="323"/>
        </pc:sldMkLst>
      </pc:sldChg>
      <pc:sldChg chg="del">
        <pc:chgData name="Buran, Meghan" userId="S::meghan.buran@cuanschutz.edu::9f363b61-6849-4da9-bb5a-6506a1fea7fb" providerId="AD" clId="Web-{6FAA1D1B-B1AE-D431-B371-6A6DA06E4123}" dt="2023-12-15T15:33:35.824" v="27"/>
        <pc:sldMkLst>
          <pc:docMk/>
          <pc:sldMk cId="6876482" sldId="324"/>
        </pc:sldMkLst>
      </pc:sldChg>
      <pc:sldChg chg="del">
        <pc:chgData name="Buran, Meghan" userId="S::meghan.buran@cuanschutz.edu::9f363b61-6849-4da9-bb5a-6506a1fea7fb" providerId="AD" clId="Web-{6FAA1D1B-B1AE-D431-B371-6A6DA06E4123}" dt="2023-12-15T15:33:35.824" v="28"/>
        <pc:sldMkLst>
          <pc:docMk/>
          <pc:sldMk cId="1296871612" sldId="325"/>
        </pc:sldMkLst>
      </pc:sldChg>
      <pc:sldChg chg="del">
        <pc:chgData name="Buran, Meghan" userId="S::meghan.buran@cuanschutz.edu::9f363b61-6849-4da9-bb5a-6506a1fea7fb" providerId="AD" clId="Web-{6FAA1D1B-B1AE-D431-B371-6A6DA06E4123}" dt="2023-12-15T15:33:35.824" v="29"/>
        <pc:sldMkLst>
          <pc:docMk/>
          <pc:sldMk cId="2358170815" sldId="326"/>
        </pc:sldMkLst>
      </pc:sldChg>
      <pc:sldChg chg="del">
        <pc:chgData name="Buran, Meghan" userId="S::meghan.buran@cuanschutz.edu::9f363b61-6849-4da9-bb5a-6506a1fea7fb" providerId="AD" clId="Web-{6FAA1D1B-B1AE-D431-B371-6A6DA06E4123}" dt="2023-12-15T15:35:10.046" v="51"/>
        <pc:sldMkLst>
          <pc:docMk/>
          <pc:sldMk cId="4235514448" sldId="328"/>
        </pc:sldMkLst>
      </pc:sldChg>
      <pc:sldChg chg="modSp">
        <pc:chgData name="Buran, Meghan" userId="S::meghan.buran@cuanschutz.edu::9f363b61-6849-4da9-bb5a-6506a1fea7fb" providerId="AD" clId="Web-{6FAA1D1B-B1AE-D431-B371-6A6DA06E4123}" dt="2023-12-15T15:38:20.317" v="86" actId="20577"/>
        <pc:sldMkLst>
          <pc:docMk/>
          <pc:sldMk cId="4044775995" sldId="329"/>
        </pc:sldMkLst>
        <pc:spChg chg="mod">
          <ac:chgData name="Buran, Meghan" userId="S::meghan.buran@cuanschutz.edu::9f363b61-6849-4da9-bb5a-6506a1fea7fb" providerId="AD" clId="Web-{6FAA1D1B-B1AE-D431-B371-6A6DA06E4123}" dt="2023-12-15T15:38:20.317" v="86" actId="20577"/>
          <ac:spMkLst>
            <pc:docMk/>
            <pc:sldMk cId="4044775995" sldId="329"/>
            <ac:spMk id="3" creationId="{6136A2F9-2F10-9FB5-C066-063B76F229CB}"/>
          </ac:spMkLst>
        </pc:spChg>
      </pc:sldChg>
      <pc:sldChg chg="del">
        <pc:chgData name="Buran, Meghan" userId="S::meghan.buran@cuanschutz.edu::9f363b61-6849-4da9-bb5a-6506a1fea7fb" providerId="AD" clId="Web-{6FAA1D1B-B1AE-D431-B371-6A6DA06E4123}" dt="2023-12-15T15:33:35.808" v="17"/>
        <pc:sldMkLst>
          <pc:docMk/>
          <pc:sldMk cId="746722170" sldId="330"/>
        </pc:sldMkLst>
      </pc:sldChg>
      <pc:sldChg chg="del">
        <pc:chgData name="Buran, Meghan" userId="S::meghan.buran@cuanschutz.edu::9f363b61-6849-4da9-bb5a-6506a1fea7fb" providerId="AD" clId="Web-{6FAA1D1B-B1AE-D431-B371-6A6DA06E4123}" dt="2023-12-15T15:33:35.808" v="18"/>
        <pc:sldMkLst>
          <pc:docMk/>
          <pc:sldMk cId="2964999323" sldId="331"/>
        </pc:sldMkLst>
      </pc:sldChg>
      <pc:sldChg chg="del">
        <pc:chgData name="Buran, Meghan" userId="S::meghan.buran@cuanschutz.edu::9f363b61-6849-4da9-bb5a-6506a1fea7fb" providerId="AD" clId="Web-{6FAA1D1B-B1AE-D431-B371-6A6DA06E4123}" dt="2023-12-15T15:33:35.808" v="21"/>
        <pc:sldMkLst>
          <pc:docMk/>
          <pc:sldMk cId="1566342587" sldId="332"/>
        </pc:sldMkLst>
      </pc:sldChg>
      <pc:sldChg chg="del">
        <pc:chgData name="Buran, Meghan" userId="S::meghan.buran@cuanschutz.edu::9f363b61-6849-4da9-bb5a-6506a1fea7fb" providerId="AD" clId="Web-{6FAA1D1B-B1AE-D431-B371-6A6DA06E4123}" dt="2023-12-15T15:33:35.824" v="24"/>
        <pc:sldMkLst>
          <pc:docMk/>
          <pc:sldMk cId="3682471623" sldId="333"/>
        </pc:sldMkLst>
      </pc:sldChg>
      <pc:sldChg chg="modSp">
        <pc:chgData name="Buran, Meghan" userId="S::meghan.buran@cuanschutz.edu::9f363b61-6849-4da9-bb5a-6506a1fea7fb" providerId="AD" clId="Web-{6FAA1D1B-B1AE-D431-B371-6A6DA06E4123}" dt="2023-12-15T22:57:28.484" v="257" actId="1076"/>
        <pc:sldMkLst>
          <pc:docMk/>
          <pc:sldMk cId="1571360020" sldId="334"/>
        </pc:sldMkLst>
        <pc:spChg chg="mod">
          <ac:chgData name="Buran, Meghan" userId="S::meghan.buran@cuanschutz.edu::9f363b61-6849-4da9-bb5a-6506a1fea7fb" providerId="AD" clId="Web-{6FAA1D1B-B1AE-D431-B371-6A6DA06E4123}" dt="2023-12-15T22:57:28.484" v="257" actId="1076"/>
          <ac:spMkLst>
            <pc:docMk/>
            <pc:sldMk cId="1571360020" sldId="334"/>
            <ac:spMk id="3" creationId="{8D10276D-8611-E10F-3A82-F3F058E1033F}"/>
          </ac:spMkLst>
        </pc:spChg>
      </pc:sldChg>
      <pc:sldChg chg="del">
        <pc:chgData name="Buran, Meghan" userId="S::meghan.buran@cuanschutz.edu::9f363b61-6849-4da9-bb5a-6506a1fea7fb" providerId="AD" clId="Web-{6FAA1D1B-B1AE-D431-B371-6A6DA06E4123}" dt="2023-12-15T15:33:35.808" v="20"/>
        <pc:sldMkLst>
          <pc:docMk/>
          <pc:sldMk cId="645602697" sldId="335"/>
        </pc:sldMkLst>
      </pc:sldChg>
      <pc:sldChg chg="del">
        <pc:chgData name="Buran, Meghan" userId="S::meghan.buran@cuanschutz.edu::9f363b61-6849-4da9-bb5a-6506a1fea7fb" providerId="AD" clId="Web-{6FAA1D1B-B1AE-D431-B371-6A6DA06E4123}" dt="2023-12-15T15:33:35.793" v="15"/>
        <pc:sldMkLst>
          <pc:docMk/>
          <pc:sldMk cId="1439915228" sldId="336"/>
        </pc:sldMkLst>
      </pc:sldChg>
      <pc:sldChg chg="del">
        <pc:chgData name="Buran, Meghan" userId="S::meghan.buran@cuanschutz.edu::9f363b61-6849-4da9-bb5a-6506a1fea7fb" providerId="AD" clId="Web-{6FAA1D1B-B1AE-D431-B371-6A6DA06E4123}" dt="2023-12-15T15:33:35.793" v="14"/>
        <pc:sldMkLst>
          <pc:docMk/>
          <pc:sldMk cId="872682883" sldId="338"/>
        </pc:sldMkLst>
      </pc:sldChg>
      <pc:sldChg chg="del">
        <pc:chgData name="Buran, Meghan" userId="S::meghan.buran@cuanschutz.edu::9f363b61-6849-4da9-bb5a-6506a1fea7fb" providerId="AD" clId="Web-{6FAA1D1B-B1AE-D431-B371-6A6DA06E4123}" dt="2023-12-15T15:33:35.777" v="6"/>
        <pc:sldMkLst>
          <pc:docMk/>
          <pc:sldMk cId="1654832189" sldId="339"/>
        </pc:sldMkLst>
      </pc:sldChg>
      <pc:sldChg chg="del">
        <pc:chgData name="Buran, Meghan" userId="S::meghan.buran@cuanschutz.edu::9f363b61-6849-4da9-bb5a-6506a1fea7fb" providerId="AD" clId="Web-{6FAA1D1B-B1AE-D431-B371-6A6DA06E4123}" dt="2023-12-15T15:33:35.777" v="4"/>
        <pc:sldMkLst>
          <pc:docMk/>
          <pc:sldMk cId="3041656150" sldId="340"/>
        </pc:sldMkLst>
      </pc:sldChg>
      <pc:sldChg chg="del">
        <pc:chgData name="Buran, Meghan" userId="S::meghan.buran@cuanschutz.edu::9f363b61-6849-4da9-bb5a-6506a1fea7fb" providerId="AD" clId="Web-{6FAA1D1B-B1AE-D431-B371-6A6DA06E4123}" dt="2023-12-15T15:33:35.777" v="2"/>
        <pc:sldMkLst>
          <pc:docMk/>
          <pc:sldMk cId="3961138708" sldId="341"/>
        </pc:sldMkLst>
      </pc:sldChg>
      <pc:sldChg chg="del">
        <pc:chgData name="Buran, Meghan" userId="S::meghan.buran@cuanschutz.edu::9f363b61-6849-4da9-bb5a-6506a1fea7fb" providerId="AD" clId="Web-{6FAA1D1B-B1AE-D431-B371-6A6DA06E4123}" dt="2023-12-15T15:33:35.777" v="0"/>
        <pc:sldMkLst>
          <pc:docMk/>
          <pc:sldMk cId="1428755978" sldId="342"/>
        </pc:sldMkLst>
      </pc:sldChg>
      <pc:sldChg chg="modSp">
        <pc:chgData name="Buran, Meghan" userId="S::meghan.buran@cuanschutz.edu::9f363b61-6849-4da9-bb5a-6506a1fea7fb" providerId="AD" clId="Web-{6FAA1D1B-B1AE-D431-B371-6A6DA06E4123}" dt="2023-12-15T21:26:28.066" v="110"/>
        <pc:sldMkLst>
          <pc:docMk/>
          <pc:sldMk cId="1157446995" sldId="343"/>
        </pc:sldMkLst>
        <pc:spChg chg="mod">
          <ac:chgData name="Buran, Meghan" userId="S::meghan.buran@cuanschutz.edu::9f363b61-6849-4da9-bb5a-6506a1fea7fb" providerId="AD" clId="Web-{6FAA1D1B-B1AE-D431-B371-6A6DA06E4123}" dt="2023-12-15T21:26:23.019" v="109" actId="14100"/>
          <ac:spMkLst>
            <pc:docMk/>
            <pc:sldMk cId="1157446995" sldId="343"/>
            <ac:spMk id="2" creationId="{F1AEBF1C-03AE-A93C-3213-5453C5CA6ADE}"/>
          </ac:spMkLst>
        </pc:spChg>
        <pc:spChg chg="mod">
          <ac:chgData name="Buran, Meghan" userId="S::meghan.buran@cuanschutz.edu::9f363b61-6849-4da9-bb5a-6506a1fea7fb" providerId="AD" clId="Web-{6FAA1D1B-B1AE-D431-B371-6A6DA06E4123}" dt="2023-12-15T21:26:28.066" v="110"/>
          <ac:spMkLst>
            <pc:docMk/>
            <pc:sldMk cId="1157446995" sldId="343"/>
            <ac:spMk id="3" creationId="{62664035-FDFF-7CB6-FAD7-9276F93D0083}"/>
          </ac:spMkLst>
        </pc:spChg>
      </pc:sldChg>
      <pc:sldChg chg="addSp modSp mod setBg">
        <pc:chgData name="Buran, Meghan" userId="S::meghan.buran@cuanschutz.edu::9f363b61-6849-4da9-bb5a-6506a1fea7fb" providerId="AD" clId="Web-{6FAA1D1B-B1AE-D431-B371-6A6DA06E4123}" dt="2023-12-15T21:27:05.020" v="116" actId="1076"/>
        <pc:sldMkLst>
          <pc:docMk/>
          <pc:sldMk cId="2639074627" sldId="344"/>
        </pc:sldMkLst>
        <pc:spChg chg="mod">
          <ac:chgData name="Buran, Meghan" userId="S::meghan.buran@cuanschutz.edu::9f363b61-6849-4da9-bb5a-6506a1fea7fb" providerId="AD" clId="Web-{6FAA1D1B-B1AE-D431-B371-6A6DA06E4123}" dt="2023-12-15T21:27:02.864" v="115" actId="1076"/>
          <ac:spMkLst>
            <pc:docMk/>
            <pc:sldMk cId="2639074627" sldId="344"/>
            <ac:spMk id="2" creationId="{1721B768-67E1-D9D4-3A25-5E1D41F7E2B1}"/>
          </ac:spMkLst>
        </pc:spChg>
        <pc:spChg chg="mod ord">
          <ac:chgData name="Buran, Meghan" userId="S::meghan.buran@cuanschutz.edu::9f363b61-6849-4da9-bb5a-6506a1fea7fb" providerId="AD" clId="Web-{6FAA1D1B-B1AE-D431-B371-6A6DA06E4123}" dt="2023-12-15T21:27:05.020" v="116" actId="1076"/>
          <ac:spMkLst>
            <pc:docMk/>
            <pc:sldMk cId="2639074627" sldId="344"/>
            <ac:spMk id="3" creationId="{C4FE8C65-CC25-023E-403B-06927B40794D}"/>
          </ac:spMkLst>
        </pc:spChg>
        <pc:spChg chg="mod ord">
          <ac:chgData name="Buran, Meghan" userId="S::meghan.buran@cuanschutz.edu::9f363b61-6849-4da9-bb5a-6506a1fea7fb" providerId="AD" clId="Web-{6FAA1D1B-B1AE-D431-B371-6A6DA06E4123}" dt="2023-12-15T21:25:18.001" v="105"/>
          <ac:spMkLst>
            <pc:docMk/>
            <pc:sldMk cId="2639074627" sldId="344"/>
            <ac:spMk id="4" creationId="{28BAB578-23AF-9181-C92E-4655921F2C22}"/>
          </ac:spMkLst>
        </pc:spChg>
        <pc:spChg chg="add">
          <ac:chgData name="Buran, Meghan" userId="S::meghan.buran@cuanschutz.edu::9f363b61-6849-4da9-bb5a-6506a1fea7fb" providerId="AD" clId="Web-{6FAA1D1B-B1AE-D431-B371-6A6DA06E4123}" dt="2023-12-15T21:25:18.001" v="105"/>
          <ac:spMkLst>
            <pc:docMk/>
            <pc:sldMk cId="2639074627" sldId="344"/>
            <ac:spMk id="11" creationId="{72D05657-94EE-4B2D-BC1B-A1D065063658}"/>
          </ac:spMkLst>
        </pc:spChg>
        <pc:spChg chg="add">
          <ac:chgData name="Buran, Meghan" userId="S::meghan.buran@cuanschutz.edu::9f363b61-6849-4da9-bb5a-6506a1fea7fb" providerId="AD" clId="Web-{6FAA1D1B-B1AE-D431-B371-6A6DA06E4123}" dt="2023-12-15T21:25:18.001" v="105"/>
          <ac:spMkLst>
            <pc:docMk/>
            <pc:sldMk cId="2639074627" sldId="344"/>
            <ac:spMk id="13" creationId="{7586665A-47B3-4AEE-BC94-15D89FF706B3}"/>
          </ac:spMkLst>
        </pc:spChg>
        <pc:picChg chg="mod">
          <ac:chgData name="Buran, Meghan" userId="S::meghan.buran@cuanschutz.edu::9f363b61-6849-4da9-bb5a-6506a1fea7fb" providerId="AD" clId="Web-{6FAA1D1B-B1AE-D431-B371-6A6DA06E4123}" dt="2023-12-15T21:25:22.016" v="106" actId="1076"/>
          <ac:picMkLst>
            <pc:docMk/>
            <pc:sldMk cId="2639074627" sldId="344"/>
            <ac:picMk id="5" creationId="{82546968-BF6A-7BB2-3769-30EEED5688DD}"/>
          </ac:picMkLst>
        </pc:picChg>
        <pc:picChg chg="add mod">
          <ac:chgData name="Buran, Meghan" userId="S::meghan.buran@cuanschutz.edu::9f363b61-6849-4da9-bb5a-6506a1fea7fb" providerId="AD" clId="Web-{6FAA1D1B-B1AE-D431-B371-6A6DA06E4123}" dt="2023-12-15T21:25:25.767" v="107" actId="1076"/>
          <ac:picMkLst>
            <pc:docMk/>
            <pc:sldMk cId="2639074627" sldId="344"/>
            <ac:picMk id="6" creationId="{C4ADE134-990C-0809-8258-8FE6D5385D78}"/>
          </ac:picMkLst>
        </pc:picChg>
      </pc:sldChg>
      <pc:sldChg chg="modSp">
        <pc:chgData name="Buran, Meghan" userId="S::meghan.buran@cuanschutz.edu::9f363b61-6849-4da9-bb5a-6506a1fea7fb" providerId="AD" clId="Web-{6FAA1D1B-B1AE-D431-B371-6A6DA06E4123}" dt="2023-12-15T15:36:38.377" v="63" actId="20577"/>
        <pc:sldMkLst>
          <pc:docMk/>
          <pc:sldMk cId="3105248175" sldId="345"/>
        </pc:sldMkLst>
        <pc:spChg chg="mod">
          <ac:chgData name="Buran, Meghan" userId="S::meghan.buran@cuanschutz.edu::9f363b61-6849-4da9-bb5a-6506a1fea7fb" providerId="AD" clId="Web-{6FAA1D1B-B1AE-D431-B371-6A6DA06E4123}" dt="2023-12-15T15:36:38.377" v="63" actId="20577"/>
          <ac:spMkLst>
            <pc:docMk/>
            <pc:sldMk cId="3105248175" sldId="345"/>
            <ac:spMk id="2" creationId="{026CACB3-B6D1-5AEA-51D0-D47E1A06B8B6}"/>
          </ac:spMkLst>
        </pc:spChg>
      </pc:sldChg>
      <pc:sldChg chg="modSp">
        <pc:chgData name="Buran, Meghan" userId="S::meghan.buran@cuanschutz.edu::9f363b61-6849-4da9-bb5a-6506a1fea7fb" providerId="AD" clId="Web-{6FAA1D1B-B1AE-D431-B371-6A6DA06E4123}" dt="2023-12-15T21:28:01.538" v="146"/>
        <pc:sldMkLst>
          <pc:docMk/>
          <pc:sldMk cId="4011946074" sldId="346"/>
        </pc:sldMkLst>
        <pc:spChg chg="mod">
          <ac:chgData name="Buran, Meghan" userId="S::meghan.buran@cuanschutz.edu::9f363b61-6849-4da9-bb5a-6506a1fea7fb" providerId="AD" clId="Web-{6FAA1D1B-B1AE-D431-B371-6A6DA06E4123}" dt="2023-12-15T21:27:57.678" v="145"/>
          <ac:spMkLst>
            <pc:docMk/>
            <pc:sldMk cId="4011946074" sldId="346"/>
            <ac:spMk id="2" creationId="{FC24F6EE-64D2-10CF-8462-38C986ECECD1}"/>
          </ac:spMkLst>
        </pc:spChg>
        <pc:spChg chg="mod">
          <ac:chgData name="Buran, Meghan" userId="S::meghan.buran@cuanschutz.edu::9f363b61-6849-4da9-bb5a-6506a1fea7fb" providerId="AD" clId="Web-{6FAA1D1B-B1AE-D431-B371-6A6DA06E4123}" dt="2023-12-15T21:28:01.538" v="146"/>
          <ac:spMkLst>
            <pc:docMk/>
            <pc:sldMk cId="4011946074" sldId="346"/>
            <ac:spMk id="3" creationId="{BA276B66-ABDD-507D-790B-343624222DAA}"/>
          </ac:spMkLst>
        </pc:spChg>
      </pc:sldChg>
      <pc:sldChg chg="modSp">
        <pc:chgData name="Buran, Meghan" userId="S::meghan.buran@cuanschutz.edu::9f363b61-6849-4da9-bb5a-6506a1fea7fb" providerId="AD" clId="Web-{6FAA1D1B-B1AE-D431-B371-6A6DA06E4123}" dt="2023-12-15T21:28:35.398" v="156" actId="20577"/>
        <pc:sldMkLst>
          <pc:docMk/>
          <pc:sldMk cId="2526583116" sldId="348"/>
        </pc:sldMkLst>
        <pc:spChg chg="mod">
          <ac:chgData name="Buran, Meghan" userId="S::meghan.buran@cuanschutz.edu::9f363b61-6849-4da9-bb5a-6506a1fea7fb" providerId="AD" clId="Web-{6FAA1D1B-B1AE-D431-B371-6A6DA06E4123}" dt="2023-12-15T21:28:35.398" v="156" actId="20577"/>
          <ac:spMkLst>
            <pc:docMk/>
            <pc:sldMk cId="2526583116" sldId="348"/>
            <ac:spMk id="2" creationId="{8A10A06B-4E2B-F72F-9A8C-5E2775B0AC18}"/>
          </ac:spMkLst>
        </pc:spChg>
        <pc:spChg chg="mod">
          <ac:chgData name="Buran, Meghan" userId="S::meghan.buran@cuanschutz.edu::9f363b61-6849-4da9-bb5a-6506a1fea7fb" providerId="AD" clId="Web-{6FAA1D1B-B1AE-D431-B371-6A6DA06E4123}" dt="2023-12-15T21:28:16.991" v="148"/>
          <ac:spMkLst>
            <pc:docMk/>
            <pc:sldMk cId="2526583116" sldId="348"/>
            <ac:spMk id="3" creationId="{9CDADFFE-8C6E-AA85-E10C-DAC156F639C9}"/>
          </ac:spMkLst>
        </pc:spChg>
      </pc:sldChg>
      <pc:sldChg chg="add">
        <pc:chgData name="Buran, Meghan" userId="S::meghan.buran@cuanschutz.edu::9f363b61-6849-4da9-bb5a-6506a1fea7fb" providerId="AD" clId="Web-{6FAA1D1B-B1AE-D431-B371-6A6DA06E4123}" dt="2023-12-15T15:33:45.887" v="35"/>
        <pc:sldMkLst>
          <pc:docMk/>
          <pc:sldMk cId="42141089" sldId="349"/>
        </pc:sldMkLst>
      </pc:sldChg>
      <pc:sldChg chg="add">
        <pc:chgData name="Buran, Meghan" userId="S::meghan.buran@cuanschutz.edu::9f363b61-6849-4da9-bb5a-6506a1fea7fb" providerId="AD" clId="Web-{6FAA1D1B-B1AE-D431-B371-6A6DA06E4123}" dt="2023-12-15T15:33:46.028" v="36"/>
        <pc:sldMkLst>
          <pc:docMk/>
          <pc:sldMk cId="3993544371" sldId="350"/>
        </pc:sldMkLst>
      </pc:sldChg>
      <pc:sldChg chg="add">
        <pc:chgData name="Buran, Meghan" userId="S::meghan.buran@cuanschutz.edu::9f363b61-6849-4da9-bb5a-6506a1fea7fb" providerId="AD" clId="Web-{6FAA1D1B-B1AE-D431-B371-6A6DA06E4123}" dt="2023-12-15T15:33:46.153" v="37"/>
        <pc:sldMkLst>
          <pc:docMk/>
          <pc:sldMk cId="3363581876" sldId="351"/>
        </pc:sldMkLst>
      </pc:sldChg>
      <pc:sldChg chg="add">
        <pc:chgData name="Buran, Meghan" userId="S::meghan.buran@cuanschutz.edu::9f363b61-6849-4da9-bb5a-6506a1fea7fb" providerId="AD" clId="Web-{6FAA1D1B-B1AE-D431-B371-6A6DA06E4123}" dt="2023-12-15T15:33:46.699" v="40"/>
        <pc:sldMkLst>
          <pc:docMk/>
          <pc:sldMk cId="314384351" sldId="352"/>
        </pc:sldMkLst>
      </pc:sldChg>
      <pc:sldChg chg="add">
        <pc:chgData name="Buran, Meghan" userId="S::meghan.buran@cuanschutz.edu::9f363b61-6849-4da9-bb5a-6506a1fea7fb" providerId="AD" clId="Web-{6FAA1D1B-B1AE-D431-B371-6A6DA06E4123}" dt="2023-12-15T15:33:46.903" v="42"/>
        <pc:sldMkLst>
          <pc:docMk/>
          <pc:sldMk cId="998584895" sldId="353"/>
        </pc:sldMkLst>
      </pc:sldChg>
      <pc:sldChg chg="addSp delSp modSp new mod setBg">
        <pc:chgData name="Buran, Meghan" userId="S::meghan.buran@cuanschutz.edu::9f363b61-6849-4da9-bb5a-6506a1fea7fb" providerId="AD" clId="Web-{6FAA1D1B-B1AE-D431-B371-6A6DA06E4123}" dt="2023-12-15T22:57:40.878" v="259" actId="20577"/>
        <pc:sldMkLst>
          <pc:docMk/>
          <pc:sldMk cId="72011710" sldId="354"/>
        </pc:sldMkLst>
        <pc:spChg chg="mod">
          <ac:chgData name="Buran, Meghan" userId="S::meghan.buran@cuanschutz.edu::9f363b61-6849-4da9-bb5a-6506a1fea7fb" providerId="AD" clId="Web-{6FAA1D1B-B1AE-D431-B371-6A6DA06E4123}" dt="2023-12-15T22:57:40.878" v="259" actId="20577"/>
          <ac:spMkLst>
            <pc:docMk/>
            <pc:sldMk cId="72011710" sldId="354"/>
            <ac:spMk id="2" creationId="{3367C593-CDF9-7FBA-3E70-4257A7C8F456}"/>
          </ac:spMkLst>
        </pc:spChg>
        <pc:spChg chg="del">
          <ac:chgData name="Buran, Meghan" userId="S::meghan.buran@cuanschutz.edu::9f363b61-6849-4da9-bb5a-6506a1fea7fb" providerId="AD" clId="Web-{6FAA1D1B-B1AE-D431-B371-6A6DA06E4123}" dt="2023-12-15T22:52:05.598" v="158"/>
          <ac:spMkLst>
            <pc:docMk/>
            <pc:sldMk cId="72011710" sldId="354"/>
            <ac:spMk id="3" creationId="{4B7D6EBC-DF30-09C9-9A91-C854A95C6BB9}"/>
          </ac:spMkLst>
        </pc:spChg>
        <pc:spChg chg="mod">
          <ac:chgData name="Buran, Meghan" userId="S::meghan.buran@cuanschutz.edu::9f363b61-6849-4da9-bb5a-6506a1fea7fb" providerId="AD" clId="Web-{6FAA1D1B-B1AE-D431-B371-6A6DA06E4123}" dt="2023-12-15T22:52:09.301" v="159"/>
          <ac:spMkLst>
            <pc:docMk/>
            <pc:sldMk cId="72011710" sldId="354"/>
            <ac:spMk id="4" creationId="{8F95F494-EF8A-5376-2FAE-3C34D3E83968}"/>
          </ac:spMkLst>
        </pc:spChg>
        <pc:spChg chg="add">
          <ac:chgData name="Buran, Meghan" userId="S::meghan.buran@cuanschutz.edu::9f363b61-6849-4da9-bb5a-6506a1fea7fb" providerId="AD" clId="Web-{6FAA1D1B-B1AE-D431-B371-6A6DA06E4123}" dt="2023-12-15T22:52:09.301" v="159"/>
          <ac:spMkLst>
            <pc:docMk/>
            <pc:sldMk cId="72011710" sldId="354"/>
            <ac:spMk id="10" creationId="{D4771268-CB57-404A-9271-370EB28F6090}"/>
          </ac:spMkLst>
        </pc:spChg>
        <pc:picChg chg="add mod ord">
          <ac:chgData name="Buran, Meghan" userId="S::meghan.buran@cuanschutz.edu::9f363b61-6849-4da9-bb5a-6506a1fea7fb" providerId="AD" clId="Web-{6FAA1D1B-B1AE-D431-B371-6A6DA06E4123}" dt="2023-12-15T22:56:42.748" v="234" actId="14100"/>
          <ac:picMkLst>
            <pc:docMk/>
            <pc:sldMk cId="72011710" sldId="354"/>
            <ac:picMk id="5" creationId="{54801244-A035-B098-08C6-D139BED95D01}"/>
          </ac:picMkLst>
        </pc:picChg>
      </pc:sldChg>
      <pc:sldChg chg="addSp delSp modSp add replId">
        <pc:chgData name="Buran, Meghan" userId="S::meghan.buran@cuanschutz.edu::9f363b61-6849-4da9-bb5a-6506a1fea7fb" providerId="AD" clId="Web-{6FAA1D1B-B1AE-D431-B371-6A6DA06E4123}" dt="2023-12-15T22:57:47.860" v="260" actId="20577"/>
        <pc:sldMkLst>
          <pc:docMk/>
          <pc:sldMk cId="4183610028" sldId="355"/>
        </pc:sldMkLst>
        <pc:spChg chg="mod">
          <ac:chgData name="Buran, Meghan" userId="S::meghan.buran@cuanschutz.edu::9f363b61-6849-4da9-bb5a-6506a1fea7fb" providerId="AD" clId="Web-{6FAA1D1B-B1AE-D431-B371-6A6DA06E4123}" dt="2023-12-15T22:57:47.860" v="260" actId="20577"/>
          <ac:spMkLst>
            <pc:docMk/>
            <pc:sldMk cId="4183610028" sldId="355"/>
            <ac:spMk id="2" creationId="{BAE8F3E0-51B4-68B6-EE5D-708588084283}"/>
          </ac:spMkLst>
        </pc:spChg>
        <pc:spChg chg="ord">
          <ac:chgData name="Buran, Meghan" userId="S::meghan.buran@cuanschutz.edu::9f363b61-6849-4da9-bb5a-6506a1fea7fb" providerId="AD" clId="Web-{6FAA1D1B-B1AE-D431-B371-6A6DA06E4123}" dt="2023-12-15T22:53:05.772" v="180"/>
          <ac:spMkLst>
            <pc:docMk/>
            <pc:sldMk cId="4183610028" sldId="355"/>
            <ac:spMk id="4" creationId="{EBC49464-83AD-5C3E-1E20-07F1A6734F28}"/>
          </ac:spMkLst>
        </pc:spChg>
        <pc:spChg chg="add del mod">
          <ac:chgData name="Buran, Meghan" userId="S::meghan.buran@cuanschutz.edu::9f363b61-6849-4da9-bb5a-6506a1fea7fb" providerId="AD" clId="Web-{6FAA1D1B-B1AE-D431-B371-6A6DA06E4123}" dt="2023-12-15T22:53:03.772" v="179"/>
          <ac:spMkLst>
            <pc:docMk/>
            <pc:sldMk cId="4183610028" sldId="355"/>
            <ac:spMk id="6" creationId="{0BDC7487-A062-D765-AAE3-CC2BEED6D188}"/>
          </ac:spMkLst>
        </pc:spChg>
        <pc:spChg chg="del">
          <ac:chgData name="Buran, Meghan" userId="S::meghan.buran@cuanschutz.edu::9f363b61-6849-4da9-bb5a-6506a1fea7fb" providerId="AD" clId="Web-{6FAA1D1B-B1AE-D431-B371-6A6DA06E4123}" dt="2023-12-15T22:53:05.772" v="180"/>
          <ac:spMkLst>
            <pc:docMk/>
            <pc:sldMk cId="4183610028" sldId="355"/>
            <ac:spMk id="10" creationId="{C7ADB511-D0E5-9D82-C190-C64662D9744D}"/>
          </ac:spMkLst>
        </pc:spChg>
        <pc:spChg chg="add">
          <ac:chgData name="Buran, Meghan" userId="S::meghan.buran@cuanschutz.edu::9f363b61-6849-4da9-bb5a-6506a1fea7fb" providerId="AD" clId="Web-{6FAA1D1B-B1AE-D431-B371-6A6DA06E4123}" dt="2023-12-15T22:53:05.772" v="180"/>
          <ac:spMkLst>
            <pc:docMk/>
            <pc:sldMk cId="4183610028" sldId="355"/>
            <ac:spMk id="15" creationId="{D4771268-CB57-404A-9271-370EB28F6090}"/>
          </ac:spMkLst>
        </pc:spChg>
        <pc:picChg chg="del">
          <ac:chgData name="Buran, Meghan" userId="S::meghan.buran@cuanschutz.edu::9f363b61-6849-4da9-bb5a-6506a1fea7fb" providerId="AD" clId="Web-{6FAA1D1B-B1AE-D431-B371-6A6DA06E4123}" dt="2023-12-15T22:53:01.084" v="178"/>
          <ac:picMkLst>
            <pc:docMk/>
            <pc:sldMk cId="4183610028" sldId="355"/>
            <ac:picMk id="5" creationId="{4C1069DF-9325-83C0-6D68-EF623DC71DCC}"/>
          </ac:picMkLst>
        </pc:picChg>
        <pc:picChg chg="add mod ord">
          <ac:chgData name="Buran, Meghan" userId="S::meghan.buran@cuanschutz.edu::9f363b61-6849-4da9-bb5a-6506a1fea7fb" providerId="AD" clId="Web-{6FAA1D1B-B1AE-D431-B371-6A6DA06E4123}" dt="2023-12-15T22:56:35.326" v="232" actId="14100"/>
          <ac:picMkLst>
            <pc:docMk/>
            <pc:sldMk cId="4183610028" sldId="355"/>
            <ac:picMk id="7" creationId="{6D65ED5D-7D7B-EC2D-78B4-8ED5257A37B0}"/>
          </ac:picMkLst>
        </pc:picChg>
      </pc:sldChg>
      <pc:sldChg chg="addSp delSp modSp add ord replId">
        <pc:chgData name="Buran, Meghan" userId="S::meghan.buran@cuanschutz.edu::9f363b61-6849-4da9-bb5a-6506a1fea7fb" providerId="AD" clId="Web-{6FAA1D1B-B1AE-D431-B371-6A6DA06E4123}" dt="2023-12-15T22:57:36.141" v="258" actId="20577"/>
        <pc:sldMkLst>
          <pc:docMk/>
          <pc:sldMk cId="227505931" sldId="356"/>
        </pc:sldMkLst>
        <pc:spChg chg="mod">
          <ac:chgData name="Buran, Meghan" userId="S::meghan.buran@cuanschutz.edu::9f363b61-6849-4da9-bb5a-6506a1fea7fb" providerId="AD" clId="Web-{6FAA1D1B-B1AE-D431-B371-6A6DA06E4123}" dt="2023-12-15T22:57:36.141" v="258" actId="20577"/>
          <ac:spMkLst>
            <pc:docMk/>
            <pc:sldMk cId="227505931" sldId="356"/>
            <ac:spMk id="2" creationId="{3B8DC073-8ED3-49C4-A184-701DE1B50881}"/>
          </ac:spMkLst>
        </pc:spChg>
        <pc:spChg chg="ord">
          <ac:chgData name="Buran, Meghan" userId="S::meghan.buran@cuanschutz.edu::9f363b61-6849-4da9-bb5a-6506a1fea7fb" providerId="AD" clId="Web-{6FAA1D1B-B1AE-D431-B371-6A6DA06E4123}" dt="2023-12-15T22:53:49.164" v="189"/>
          <ac:spMkLst>
            <pc:docMk/>
            <pc:sldMk cId="227505931" sldId="356"/>
            <ac:spMk id="4" creationId="{CE8397D7-1B03-6771-7294-BCFF9572E3D7}"/>
          </ac:spMkLst>
        </pc:spChg>
        <pc:spChg chg="add del mod">
          <ac:chgData name="Buran, Meghan" userId="S::meghan.buran@cuanschutz.edu::9f363b61-6849-4da9-bb5a-6506a1fea7fb" providerId="AD" clId="Web-{6FAA1D1B-B1AE-D431-B371-6A6DA06E4123}" dt="2023-12-15T22:53:47.414" v="188"/>
          <ac:spMkLst>
            <pc:docMk/>
            <pc:sldMk cId="227505931" sldId="356"/>
            <ac:spMk id="5" creationId="{0DE3D69B-22B3-CE8C-E21A-07AF4280511F}"/>
          </ac:spMkLst>
        </pc:spChg>
        <pc:spChg chg="del">
          <ac:chgData name="Buran, Meghan" userId="S::meghan.buran@cuanschutz.edu::9f363b61-6849-4da9-bb5a-6506a1fea7fb" providerId="AD" clId="Web-{6FAA1D1B-B1AE-D431-B371-6A6DA06E4123}" dt="2023-12-15T22:53:49.164" v="189"/>
          <ac:spMkLst>
            <pc:docMk/>
            <pc:sldMk cId="227505931" sldId="356"/>
            <ac:spMk id="15" creationId="{E8A391E0-9A2F-4DA7-F3D7-F39112293AE2}"/>
          </ac:spMkLst>
        </pc:spChg>
        <pc:spChg chg="add">
          <ac:chgData name="Buran, Meghan" userId="S::meghan.buran@cuanschutz.edu::9f363b61-6849-4da9-bb5a-6506a1fea7fb" providerId="AD" clId="Web-{6FAA1D1B-B1AE-D431-B371-6A6DA06E4123}" dt="2023-12-15T22:53:49.164" v="189"/>
          <ac:spMkLst>
            <pc:docMk/>
            <pc:sldMk cId="227505931" sldId="356"/>
            <ac:spMk id="20" creationId="{D4771268-CB57-404A-9271-370EB28F6090}"/>
          </ac:spMkLst>
        </pc:spChg>
        <pc:picChg chg="add mod ord">
          <ac:chgData name="Buran, Meghan" userId="S::meghan.buran@cuanschutz.edu::9f363b61-6849-4da9-bb5a-6506a1fea7fb" providerId="AD" clId="Web-{6FAA1D1B-B1AE-D431-B371-6A6DA06E4123}" dt="2023-12-15T22:53:49.164" v="189"/>
          <ac:picMkLst>
            <pc:docMk/>
            <pc:sldMk cId="227505931" sldId="356"/>
            <ac:picMk id="6" creationId="{335D6675-5770-D588-7179-77710F64946A}"/>
          </ac:picMkLst>
        </pc:picChg>
        <pc:picChg chg="del">
          <ac:chgData name="Buran, Meghan" userId="S::meghan.buran@cuanschutz.edu::9f363b61-6849-4da9-bb5a-6506a1fea7fb" providerId="AD" clId="Web-{6FAA1D1B-B1AE-D431-B371-6A6DA06E4123}" dt="2023-12-15T22:53:44.883" v="187"/>
          <ac:picMkLst>
            <pc:docMk/>
            <pc:sldMk cId="227505931" sldId="356"/>
            <ac:picMk id="7" creationId="{256DAD99-1CEB-76FC-82A6-D0435DBB68AB}"/>
          </ac:picMkLst>
        </pc:picChg>
      </pc:sldChg>
      <pc:sldChg chg="addSp delSp modSp add replId">
        <pc:chgData name="Buran, Meghan" userId="S::meghan.buran@cuanschutz.edu::9f363b61-6849-4da9-bb5a-6506a1fea7fb" providerId="AD" clId="Web-{6FAA1D1B-B1AE-D431-B371-6A6DA06E4123}" dt="2023-12-15T22:57:54.813" v="261" actId="20577"/>
        <pc:sldMkLst>
          <pc:docMk/>
          <pc:sldMk cId="2404434885" sldId="357"/>
        </pc:sldMkLst>
        <pc:spChg chg="mod">
          <ac:chgData name="Buran, Meghan" userId="S::meghan.buran@cuanschutz.edu::9f363b61-6849-4da9-bb5a-6506a1fea7fb" providerId="AD" clId="Web-{6FAA1D1B-B1AE-D431-B371-6A6DA06E4123}" dt="2023-12-15T22:57:54.813" v="261" actId="20577"/>
          <ac:spMkLst>
            <pc:docMk/>
            <pc:sldMk cId="2404434885" sldId="357"/>
            <ac:spMk id="2" creationId="{34BCA3C3-2BB1-174D-824A-D9CFB2F70284}"/>
          </ac:spMkLst>
        </pc:spChg>
        <pc:spChg chg="ord">
          <ac:chgData name="Buran, Meghan" userId="S::meghan.buran@cuanschutz.edu::9f363b61-6849-4da9-bb5a-6506a1fea7fb" providerId="AD" clId="Web-{6FAA1D1B-B1AE-D431-B371-6A6DA06E4123}" dt="2023-12-15T22:55:36.668" v="202"/>
          <ac:spMkLst>
            <pc:docMk/>
            <pc:sldMk cId="2404434885" sldId="357"/>
            <ac:spMk id="4" creationId="{39DF37BB-E39D-2802-E1D1-0447980B7277}"/>
          </ac:spMkLst>
        </pc:spChg>
        <pc:spChg chg="add del mod">
          <ac:chgData name="Buran, Meghan" userId="S::meghan.buran@cuanschutz.edu::9f363b61-6849-4da9-bb5a-6506a1fea7fb" providerId="AD" clId="Web-{6FAA1D1B-B1AE-D431-B371-6A6DA06E4123}" dt="2023-12-15T22:55:34.965" v="201"/>
          <ac:spMkLst>
            <pc:docMk/>
            <pc:sldMk cId="2404434885" sldId="357"/>
            <ac:spMk id="5" creationId="{4D666890-0FF2-CAE2-8F38-FE8ED73517A6}"/>
          </ac:spMkLst>
        </pc:spChg>
        <pc:spChg chg="del">
          <ac:chgData name="Buran, Meghan" userId="S::meghan.buran@cuanschutz.edu::9f363b61-6849-4da9-bb5a-6506a1fea7fb" providerId="AD" clId="Web-{6FAA1D1B-B1AE-D431-B371-6A6DA06E4123}" dt="2023-12-15T22:55:36.668" v="202"/>
          <ac:spMkLst>
            <pc:docMk/>
            <pc:sldMk cId="2404434885" sldId="357"/>
            <ac:spMk id="20" creationId="{075E67E7-EF3D-90D8-037C-2CAB56CB1347}"/>
          </ac:spMkLst>
        </pc:spChg>
        <pc:spChg chg="add">
          <ac:chgData name="Buran, Meghan" userId="S::meghan.buran@cuanschutz.edu::9f363b61-6849-4da9-bb5a-6506a1fea7fb" providerId="AD" clId="Web-{6FAA1D1B-B1AE-D431-B371-6A6DA06E4123}" dt="2023-12-15T22:55:36.668" v="202"/>
          <ac:spMkLst>
            <pc:docMk/>
            <pc:sldMk cId="2404434885" sldId="357"/>
            <ac:spMk id="25" creationId="{D4771268-CB57-404A-9271-370EB28F6090}"/>
          </ac:spMkLst>
        </pc:spChg>
        <pc:picChg chg="del">
          <ac:chgData name="Buran, Meghan" userId="S::meghan.buran@cuanschutz.edu::9f363b61-6849-4da9-bb5a-6506a1fea7fb" providerId="AD" clId="Web-{6FAA1D1B-B1AE-D431-B371-6A6DA06E4123}" dt="2023-12-15T22:55:32.011" v="200"/>
          <ac:picMkLst>
            <pc:docMk/>
            <pc:sldMk cId="2404434885" sldId="357"/>
            <ac:picMk id="6" creationId="{6BB484DE-E4DF-4D1C-C7A9-6BCCADE16A67}"/>
          </ac:picMkLst>
        </pc:picChg>
        <pc:picChg chg="add mod ord">
          <ac:chgData name="Buran, Meghan" userId="S::meghan.buran@cuanschutz.edu::9f363b61-6849-4da9-bb5a-6506a1fea7fb" providerId="AD" clId="Web-{6FAA1D1B-B1AE-D431-B371-6A6DA06E4123}" dt="2023-12-15T22:56:25.529" v="230" actId="14100"/>
          <ac:picMkLst>
            <pc:docMk/>
            <pc:sldMk cId="2404434885" sldId="357"/>
            <ac:picMk id="7" creationId="{BCF2CEF5-0A18-70B4-3DE2-1692F1100E6F}"/>
          </ac:picMkLst>
        </pc:picChg>
      </pc:sldChg>
      <pc:sldMasterChg chg="add addSldLayout">
        <pc:chgData name="Buran, Meghan" userId="S::meghan.buran@cuanschutz.edu::9f363b61-6849-4da9-bb5a-6506a1fea7fb" providerId="AD" clId="Web-{6FAA1D1B-B1AE-D431-B371-6A6DA06E4123}" dt="2023-12-15T15:33:44.996" v="30"/>
        <pc:sldMasterMkLst>
          <pc:docMk/>
          <pc:sldMasterMk cId="3735268245" sldId="2147483762"/>
        </pc:sldMasterMkLst>
        <pc:sldLayoutChg chg="add">
          <pc:chgData name="Buran, Meghan" userId="S::meghan.buran@cuanschutz.edu::9f363b61-6849-4da9-bb5a-6506a1fea7fb" providerId="AD" clId="Web-{6FAA1D1B-B1AE-D431-B371-6A6DA06E4123}" dt="2023-12-15T15:33:44.996" v="30"/>
          <pc:sldLayoutMkLst>
            <pc:docMk/>
            <pc:sldMasterMk cId="3735268245" sldId="2147483762"/>
            <pc:sldLayoutMk cId="3815692480" sldId="2147483763"/>
          </pc:sldLayoutMkLst>
        </pc:sldLayoutChg>
        <pc:sldLayoutChg chg="add">
          <pc:chgData name="Buran, Meghan" userId="S::meghan.buran@cuanschutz.edu::9f363b61-6849-4da9-bb5a-6506a1fea7fb" providerId="AD" clId="Web-{6FAA1D1B-B1AE-D431-B371-6A6DA06E4123}" dt="2023-12-15T15:33:44.996" v="30"/>
          <pc:sldLayoutMkLst>
            <pc:docMk/>
            <pc:sldMasterMk cId="3735268245" sldId="2147483762"/>
            <pc:sldLayoutMk cId="3677881703" sldId="2147483764"/>
          </pc:sldLayoutMkLst>
        </pc:sldLayoutChg>
        <pc:sldLayoutChg chg="add">
          <pc:chgData name="Buran, Meghan" userId="S::meghan.buran@cuanschutz.edu::9f363b61-6849-4da9-bb5a-6506a1fea7fb" providerId="AD" clId="Web-{6FAA1D1B-B1AE-D431-B371-6A6DA06E4123}" dt="2023-12-15T15:33:44.996" v="30"/>
          <pc:sldLayoutMkLst>
            <pc:docMk/>
            <pc:sldMasterMk cId="3735268245" sldId="2147483762"/>
            <pc:sldLayoutMk cId="1555007444" sldId="2147483765"/>
          </pc:sldLayoutMkLst>
        </pc:sldLayoutChg>
        <pc:sldLayoutChg chg="add">
          <pc:chgData name="Buran, Meghan" userId="S::meghan.buran@cuanschutz.edu::9f363b61-6849-4da9-bb5a-6506a1fea7fb" providerId="AD" clId="Web-{6FAA1D1B-B1AE-D431-B371-6A6DA06E4123}" dt="2023-12-15T15:33:44.996" v="30"/>
          <pc:sldLayoutMkLst>
            <pc:docMk/>
            <pc:sldMasterMk cId="3735268245" sldId="2147483762"/>
            <pc:sldLayoutMk cId="657245498" sldId="2147483766"/>
          </pc:sldLayoutMkLst>
        </pc:sldLayoutChg>
        <pc:sldLayoutChg chg="add">
          <pc:chgData name="Buran, Meghan" userId="S::meghan.buran@cuanschutz.edu::9f363b61-6849-4da9-bb5a-6506a1fea7fb" providerId="AD" clId="Web-{6FAA1D1B-B1AE-D431-B371-6A6DA06E4123}" dt="2023-12-15T15:33:44.996" v="30"/>
          <pc:sldLayoutMkLst>
            <pc:docMk/>
            <pc:sldMasterMk cId="3735268245" sldId="2147483762"/>
            <pc:sldLayoutMk cId="2535666850" sldId="2147483767"/>
          </pc:sldLayoutMkLst>
        </pc:sldLayoutChg>
        <pc:sldLayoutChg chg="add">
          <pc:chgData name="Buran, Meghan" userId="S::meghan.buran@cuanschutz.edu::9f363b61-6849-4da9-bb5a-6506a1fea7fb" providerId="AD" clId="Web-{6FAA1D1B-B1AE-D431-B371-6A6DA06E4123}" dt="2023-12-15T15:33:44.996" v="30"/>
          <pc:sldLayoutMkLst>
            <pc:docMk/>
            <pc:sldMasterMk cId="3735268245" sldId="2147483762"/>
            <pc:sldLayoutMk cId="569924298" sldId="2147483768"/>
          </pc:sldLayoutMkLst>
        </pc:sldLayoutChg>
        <pc:sldLayoutChg chg="add">
          <pc:chgData name="Buran, Meghan" userId="S::meghan.buran@cuanschutz.edu::9f363b61-6849-4da9-bb5a-6506a1fea7fb" providerId="AD" clId="Web-{6FAA1D1B-B1AE-D431-B371-6A6DA06E4123}" dt="2023-12-15T15:33:44.996" v="30"/>
          <pc:sldLayoutMkLst>
            <pc:docMk/>
            <pc:sldMasterMk cId="3735268245" sldId="2147483762"/>
            <pc:sldLayoutMk cId="3098019605" sldId="2147483769"/>
          </pc:sldLayoutMkLst>
        </pc:sldLayoutChg>
        <pc:sldLayoutChg chg="add">
          <pc:chgData name="Buran, Meghan" userId="S::meghan.buran@cuanschutz.edu::9f363b61-6849-4da9-bb5a-6506a1fea7fb" providerId="AD" clId="Web-{6FAA1D1B-B1AE-D431-B371-6A6DA06E4123}" dt="2023-12-15T15:33:44.996" v="30"/>
          <pc:sldLayoutMkLst>
            <pc:docMk/>
            <pc:sldMasterMk cId="3735268245" sldId="2147483762"/>
            <pc:sldLayoutMk cId="3907991330" sldId="2147483770"/>
          </pc:sldLayoutMkLst>
        </pc:sldLayoutChg>
        <pc:sldLayoutChg chg="add">
          <pc:chgData name="Buran, Meghan" userId="S::meghan.buran@cuanschutz.edu::9f363b61-6849-4da9-bb5a-6506a1fea7fb" providerId="AD" clId="Web-{6FAA1D1B-B1AE-D431-B371-6A6DA06E4123}" dt="2023-12-15T15:33:44.996" v="30"/>
          <pc:sldLayoutMkLst>
            <pc:docMk/>
            <pc:sldMasterMk cId="3735268245" sldId="2147483762"/>
            <pc:sldLayoutMk cId="3662329499" sldId="2147483771"/>
          </pc:sldLayoutMkLst>
        </pc:sldLayoutChg>
        <pc:sldLayoutChg chg="add">
          <pc:chgData name="Buran, Meghan" userId="S::meghan.buran@cuanschutz.edu::9f363b61-6849-4da9-bb5a-6506a1fea7fb" providerId="AD" clId="Web-{6FAA1D1B-B1AE-D431-B371-6A6DA06E4123}" dt="2023-12-15T15:33:44.996" v="30"/>
          <pc:sldLayoutMkLst>
            <pc:docMk/>
            <pc:sldMasterMk cId="3735268245" sldId="2147483762"/>
            <pc:sldLayoutMk cId="2429634069" sldId="2147483772"/>
          </pc:sldLayoutMkLst>
        </pc:sldLayoutChg>
        <pc:sldLayoutChg chg="add">
          <pc:chgData name="Buran, Meghan" userId="S::meghan.buran@cuanschutz.edu::9f363b61-6849-4da9-bb5a-6506a1fea7fb" providerId="AD" clId="Web-{6FAA1D1B-B1AE-D431-B371-6A6DA06E4123}" dt="2023-12-15T15:33:44.996" v="30"/>
          <pc:sldLayoutMkLst>
            <pc:docMk/>
            <pc:sldMasterMk cId="3735268245" sldId="2147483762"/>
            <pc:sldLayoutMk cId="4259809865" sldId="2147483773"/>
          </pc:sldLayoutMkLst>
        </pc:sldLayoutChg>
      </pc:sldMasterChg>
    </pc:docChg>
  </pc:docChgLst>
  <pc:docChgLst>
    <pc:chgData name="Soleimanpour, Neeloofar" userId="S::neeloofar.soleimanpour@cuanschutz.edu::0c8500a1-607f-4540-8af5-5f3ee98989d9" providerId="AD" clId="Web-{3B68B987-053A-59AA-BB21-66CF6B3F5712}"/>
    <pc:docChg chg="modSld">
      <pc:chgData name="Soleimanpour, Neeloofar" userId="S::neeloofar.soleimanpour@cuanschutz.edu::0c8500a1-607f-4540-8af5-5f3ee98989d9" providerId="AD" clId="Web-{3B68B987-053A-59AA-BB21-66CF6B3F5712}" dt="2023-12-18T18:50:33.862" v="299" actId="1076"/>
      <pc:docMkLst>
        <pc:docMk/>
      </pc:docMkLst>
      <pc:sldChg chg="modSp">
        <pc:chgData name="Soleimanpour, Neeloofar" userId="S::neeloofar.soleimanpour@cuanschutz.edu::0c8500a1-607f-4540-8af5-5f3ee98989d9" providerId="AD" clId="Web-{3B68B987-053A-59AA-BB21-66CF6B3F5712}" dt="2023-12-18T18:50:33.862" v="299" actId="1076"/>
        <pc:sldMkLst>
          <pc:docMk/>
          <pc:sldMk cId="46233630" sldId="260"/>
        </pc:sldMkLst>
        <pc:spChg chg="mod">
          <ac:chgData name="Soleimanpour, Neeloofar" userId="S::neeloofar.soleimanpour@cuanschutz.edu::0c8500a1-607f-4540-8af5-5f3ee98989d9" providerId="AD" clId="Web-{3B68B987-053A-59AA-BB21-66CF6B3F5712}" dt="2023-12-18T18:50:19.628" v="297" actId="1076"/>
          <ac:spMkLst>
            <pc:docMk/>
            <pc:sldMk cId="46233630" sldId="260"/>
            <ac:spMk id="6" creationId="{12F0FDCF-7B2A-75B7-C193-940CCA28E929}"/>
          </ac:spMkLst>
        </pc:spChg>
        <pc:graphicFrameChg chg="mod modGraphic">
          <ac:chgData name="Soleimanpour, Neeloofar" userId="S::neeloofar.soleimanpour@cuanschutz.edu::0c8500a1-607f-4540-8af5-5f3ee98989d9" providerId="AD" clId="Web-{3B68B987-053A-59AA-BB21-66CF6B3F5712}" dt="2023-12-18T18:50:33.862" v="299" actId="1076"/>
          <ac:graphicFrameMkLst>
            <pc:docMk/>
            <pc:sldMk cId="46233630" sldId="260"/>
            <ac:graphicFrameMk id="5" creationId="{AAE5DF31-0269-3A5B-D501-9DD1FDA5D931}"/>
          </ac:graphicFrameMkLst>
        </pc:graphicFrameChg>
      </pc:sldChg>
      <pc:sldChg chg="modSp">
        <pc:chgData name="Soleimanpour, Neeloofar" userId="S::neeloofar.soleimanpour@cuanschutz.edu::0c8500a1-607f-4540-8af5-5f3ee98989d9" providerId="AD" clId="Web-{3B68B987-053A-59AA-BB21-66CF6B3F5712}" dt="2023-12-18T18:48:04.453" v="58" actId="20577"/>
        <pc:sldMkLst>
          <pc:docMk/>
          <pc:sldMk cId="3730005787" sldId="292"/>
        </pc:sldMkLst>
        <pc:spChg chg="mod">
          <ac:chgData name="Soleimanpour, Neeloofar" userId="S::neeloofar.soleimanpour@cuanschutz.edu::0c8500a1-607f-4540-8af5-5f3ee98989d9" providerId="AD" clId="Web-{3B68B987-053A-59AA-BB21-66CF6B3F5712}" dt="2023-12-18T18:48:04.453" v="58" actId="20577"/>
          <ac:spMkLst>
            <pc:docMk/>
            <pc:sldMk cId="3730005787" sldId="292"/>
            <ac:spMk id="2" creationId="{00000000-0000-0000-0000-000000000000}"/>
          </ac:spMkLst>
        </pc:spChg>
      </pc:sldChg>
      <pc:sldChg chg="modSp">
        <pc:chgData name="Soleimanpour, Neeloofar" userId="S::neeloofar.soleimanpour@cuanschutz.edu::0c8500a1-607f-4540-8af5-5f3ee98989d9" providerId="AD" clId="Web-{3B68B987-053A-59AA-BB21-66CF6B3F5712}" dt="2023-12-18T18:47:12.217" v="8" actId="20577"/>
        <pc:sldMkLst>
          <pc:docMk/>
          <pc:sldMk cId="1571360020" sldId="334"/>
        </pc:sldMkLst>
        <pc:spChg chg="mod">
          <ac:chgData name="Soleimanpour, Neeloofar" userId="S::neeloofar.soleimanpour@cuanschutz.edu::0c8500a1-607f-4540-8af5-5f3ee98989d9" providerId="AD" clId="Web-{3B68B987-053A-59AA-BB21-66CF6B3F5712}" dt="2023-12-18T18:47:12.217" v="8" actId="20577"/>
          <ac:spMkLst>
            <pc:docMk/>
            <pc:sldMk cId="1571360020" sldId="334"/>
            <ac:spMk id="3" creationId="{8D10276D-8611-E10F-3A82-F3F058E1033F}"/>
          </ac:spMkLst>
        </pc:spChg>
      </pc:sldChg>
    </pc:docChg>
  </pc:docChgLst>
  <pc:docChgLst>
    <pc:chgData name="Soleimanpour, Neeloofar" userId="S::neeloofar.soleimanpour@cuanschutz.edu::0c8500a1-607f-4540-8af5-5f3ee98989d9" providerId="AD" clId="Web-{BDF1FEB4-03A4-FBD0-EE0E-BBF7ECCCBC81}"/>
    <pc:docChg chg="modSld">
      <pc:chgData name="Soleimanpour, Neeloofar" userId="S::neeloofar.soleimanpour@cuanschutz.edu::0c8500a1-607f-4540-8af5-5f3ee98989d9" providerId="AD" clId="Web-{BDF1FEB4-03A4-FBD0-EE0E-BBF7ECCCBC81}" dt="2023-07-26T22:31:43.164" v="11" actId="1076"/>
      <pc:docMkLst>
        <pc:docMk/>
      </pc:docMkLst>
      <pc:sldChg chg="modSp">
        <pc:chgData name="Soleimanpour, Neeloofar" userId="S::neeloofar.soleimanpour@cuanschutz.edu::0c8500a1-607f-4540-8af5-5f3ee98989d9" providerId="AD" clId="Web-{BDF1FEB4-03A4-FBD0-EE0E-BBF7ECCCBC81}" dt="2023-07-26T22:31:43.164" v="11" actId="1076"/>
        <pc:sldMkLst>
          <pc:docMk/>
          <pc:sldMk cId="2318775749" sldId="315"/>
        </pc:sldMkLst>
        <pc:spChg chg="mod">
          <ac:chgData name="Soleimanpour, Neeloofar" userId="S::neeloofar.soleimanpour@cuanschutz.edu::0c8500a1-607f-4540-8af5-5f3ee98989d9" providerId="AD" clId="Web-{BDF1FEB4-03A4-FBD0-EE0E-BBF7ECCCBC81}" dt="2023-07-26T22:31:39.539" v="10" actId="20577"/>
          <ac:spMkLst>
            <pc:docMk/>
            <pc:sldMk cId="2318775749" sldId="315"/>
            <ac:spMk id="3" creationId="{F7910CD5-D2AC-0AEE-DE9F-04D9CFE24F74}"/>
          </ac:spMkLst>
        </pc:spChg>
        <pc:picChg chg="mod">
          <ac:chgData name="Soleimanpour, Neeloofar" userId="S::neeloofar.soleimanpour@cuanschutz.edu::0c8500a1-607f-4540-8af5-5f3ee98989d9" providerId="AD" clId="Web-{BDF1FEB4-03A4-FBD0-EE0E-BBF7ECCCBC81}" dt="2023-07-26T22:31:43.164" v="11" actId="1076"/>
          <ac:picMkLst>
            <pc:docMk/>
            <pc:sldMk cId="2318775749" sldId="315"/>
            <ac:picMk id="6" creationId="{C0F48D14-22DD-6AF8-4074-F517AA80D18E}"/>
          </ac:picMkLst>
        </pc:picChg>
      </pc:sldChg>
    </pc:docChg>
  </pc:docChgLst>
  <pc:docChgLst>
    <pc:chgData name="Buran, Meghan" userId="S::meghan.buran@cuanschutz.edu::9f363b61-6849-4da9-bb5a-6506a1fea7fb" providerId="AD" clId="Web-{C27232B3-092C-BE36-5DFF-7DC838BFB92D}"/>
    <pc:docChg chg="addSld modSld">
      <pc:chgData name="Buran, Meghan" userId="S::meghan.buran@cuanschutz.edu::9f363b61-6849-4da9-bb5a-6506a1fea7fb" providerId="AD" clId="Web-{C27232B3-092C-BE36-5DFF-7DC838BFB92D}" dt="2023-12-14T21:19:27.923" v="443" actId="20577"/>
      <pc:docMkLst>
        <pc:docMk/>
      </pc:docMkLst>
      <pc:sldChg chg="modSp">
        <pc:chgData name="Buran, Meghan" userId="S::meghan.buran@cuanschutz.edu::9f363b61-6849-4da9-bb5a-6506a1fea7fb" providerId="AD" clId="Web-{C27232B3-092C-BE36-5DFF-7DC838BFB92D}" dt="2023-12-14T19:49:03.786" v="2"/>
        <pc:sldMkLst>
          <pc:docMk/>
          <pc:sldMk cId="1997640711" sldId="263"/>
        </pc:sldMkLst>
        <pc:graphicFrameChg chg="mod modGraphic">
          <ac:chgData name="Buran, Meghan" userId="S::meghan.buran@cuanschutz.edu::9f363b61-6849-4da9-bb5a-6506a1fea7fb" providerId="AD" clId="Web-{C27232B3-092C-BE36-5DFF-7DC838BFB92D}" dt="2023-12-14T19:49:03.786" v="2"/>
          <ac:graphicFrameMkLst>
            <pc:docMk/>
            <pc:sldMk cId="1997640711" sldId="263"/>
            <ac:graphicFrameMk id="4" creationId="{00000000-0000-0000-0000-000000000000}"/>
          </ac:graphicFrameMkLst>
        </pc:graphicFrameChg>
      </pc:sldChg>
      <pc:sldChg chg="modSp">
        <pc:chgData name="Buran, Meghan" userId="S::meghan.buran@cuanschutz.edu::9f363b61-6849-4da9-bb5a-6506a1fea7fb" providerId="AD" clId="Web-{C27232B3-092C-BE36-5DFF-7DC838BFB92D}" dt="2023-12-14T21:19:27.923" v="443" actId="20577"/>
        <pc:sldMkLst>
          <pc:docMk/>
          <pc:sldMk cId="4044775995" sldId="329"/>
        </pc:sldMkLst>
        <pc:spChg chg="mod">
          <ac:chgData name="Buran, Meghan" userId="S::meghan.buran@cuanschutz.edu::9f363b61-6849-4da9-bb5a-6506a1fea7fb" providerId="AD" clId="Web-{C27232B3-092C-BE36-5DFF-7DC838BFB92D}" dt="2023-12-14T21:19:27.923" v="443" actId="20577"/>
          <ac:spMkLst>
            <pc:docMk/>
            <pc:sldMk cId="4044775995" sldId="329"/>
            <ac:spMk id="3" creationId="{6136A2F9-2F10-9FB5-C066-063B76F229CB}"/>
          </ac:spMkLst>
        </pc:spChg>
      </pc:sldChg>
      <pc:sldChg chg="modSp add replId">
        <pc:chgData name="Buran, Meghan" userId="S::meghan.buran@cuanschutz.edu::9f363b61-6849-4da9-bb5a-6506a1fea7fb" providerId="AD" clId="Web-{C27232B3-092C-BE36-5DFF-7DC838BFB92D}" dt="2023-12-14T19:55:12.768" v="171" actId="20577"/>
        <pc:sldMkLst>
          <pc:docMk/>
          <pc:sldMk cId="3105248175" sldId="345"/>
        </pc:sldMkLst>
        <pc:spChg chg="mod">
          <ac:chgData name="Buran, Meghan" userId="S::meghan.buran@cuanschutz.edu::9f363b61-6849-4da9-bb5a-6506a1fea7fb" providerId="AD" clId="Web-{C27232B3-092C-BE36-5DFF-7DC838BFB92D}" dt="2023-12-14T19:55:12.768" v="171" actId="20577"/>
          <ac:spMkLst>
            <pc:docMk/>
            <pc:sldMk cId="3105248175" sldId="345"/>
            <ac:spMk id="2" creationId="{026CACB3-B6D1-5AEA-51D0-D47E1A06B8B6}"/>
          </ac:spMkLst>
        </pc:spChg>
      </pc:sldChg>
      <pc:sldChg chg="modSp new">
        <pc:chgData name="Buran, Meghan" userId="S::meghan.buran@cuanschutz.edu::9f363b61-6849-4da9-bb5a-6506a1fea7fb" providerId="AD" clId="Web-{C27232B3-092C-BE36-5DFF-7DC838BFB92D}" dt="2023-12-14T20:14:13.170" v="434" actId="20577"/>
        <pc:sldMkLst>
          <pc:docMk/>
          <pc:sldMk cId="4011946074" sldId="346"/>
        </pc:sldMkLst>
        <pc:spChg chg="mod">
          <ac:chgData name="Buran, Meghan" userId="S::meghan.buran@cuanschutz.edu::9f363b61-6849-4da9-bb5a-6506a1fea7fb" providerId="AD" clId="Web-{C27232B3-092C-BE36-5DFF-7DC838BFB92D}" dt="2023-12-14T20:12:00.649" v="291" actId="20577"/>
          <ac:spMkLst>
            <pc:docMk/>
            <pc:sldMk cId="4011946074" sldId="346"/>
            <ac:spMk id="2" creationId="{FC24F6EE-64D2-10CF-8462-38C986ECECD1}"/>
          </ac:spMkLst>
        </pc:spChg>
        <pc:spChg chg="mod">
          <ac:chgData name="Buran, Meghan" userId="S::meghan.buran@cuanschutz.edu::9f363b61-6849-4da9-bb5a-6506a1fea7fb" providerId="AD" clId="Web-{C27232B3-092C-BE36-5DFF-7DC838BFB92D}" dt="2023-12-14T20:14:13.170" v="434" actId="20577"/>
          <ac:spMkLst>
            <pc:docMk/>
            <pc:sldMk cId="4011946074" sldId="346"/>
            <ac:spMk id="3" creationId="{BA276B66-ABDD-507D-790B-343624222DAA}"/>
          </ac:spMkLst>
        </pc:spChg>
      </pc:sldChg>
      <pc:sldChg chg="modSp add replId">
        <pc:chgData name="Buran, Meghan" userId="S::meghan.buran@cuanschutz.edu::9f363b61-6849-4da9-bb5a-6506a1fea7fb" providerId="AD" clId="Web-{C27232B3-092C-BE36-5DFF-7DC838BFB92D}" dt="2023-12-14T19:54:12.610" v="115" actId="20577"/>
        <pc:sldMkLst>
          <pc:docMk/>
          <pc:sldMk cId="1867396016" sldId="347"/>
        </pc:sldMkLst>
        <pc:spChg chg="mod">
          <ac:chgData name="Buran, Meghan" userId="S::meghan.buran@cuanschutz.edu::9f363b61-6849-4da9-bb5a-6506a1fea7fb" providerId="AD" clId="Web-{C27232B3-092C-BE36-5DFF-7DC838BFB92D}" dt="2023-12-14T19:54:12.610" v="115" actId="20577"/>
          <ac:spMkLst>
            <pc:docMk/>
            <pc:sldMk cId="1867396016" sldId="347"/>
            <ac:spMk id="2" creationId="{65DECC8E-B3A4-0D87-7EFD-0CD21C175E34}"/>
          </ac:spMkLst>
        </pc:spChg>
      </pc:sldChg>
      <pc:sldChg chg="modSp new">
        <pc:chgData name="Buran, Meghan" userId="S::meghan.buran@cuanschutz.edu::9f363b61-6849-4da9-bb5a-6506a1fea7fb" providerId="AD" clId="Web-{C27232B3-092C-BE36-5DFF-7DC838BFB92D}" dt="2023-12-14T21:18:25.184" v="438" actId="20577"/>
        <pc:sldMkLst>
          <pc:docMk/>
          <pc:sldMk cId="2526583116" sldId="348"/>
        </pc:sldMkLst>
        <pc:spChg chg="mod">
          <ac:chgData name="Buran, Meghan" userId="S::meghan.buran@cuanschutz.edu::9f363b61-6849-4da9-bb5a-6506a1fea7fb" providerId="AD" clId="Web-{C27232B3-092C-BE36-5DFF-7DC838BFB92D}" dt="2023-12-14T20:09:36.503" v="251"/>
          <ac:spMkLst>
            <pc:docMk/>
            <pc:sldMk cId="2526583116" sldId="348"/>
            <ac:spMk id="2" creationId="{8A10A06B-4E2B-F72F-9A8C-5E2775B0AC18}"/>
          </ac:spMkLst>
        </pc:spChg>
        <pc:spChg chg="mod">
          <ac:chgData name="Buran, Meghan" userId="S::meghan.buran@cuanschutz.edu::9f363b61-6849-4da9-bb5a-6506a1fea7fb" providerId="AD" clId="Web-{C27232B3-092C-BE36-5DFF-7DC838BFB92D}" dt="2023-12-14T21:18:25.184" v="438" actId="20577"/>
          <ac:spMkLst>
            <pc:docMk/>
            <pc:sldMk cId="2526583116" sldId="348"/>
            <ac:spMk id="3" creationId="{9CDADFFE-8C6E-AA85-E10C-DAC156F639C9}"/>
          </ac:spMkLst>
        </pc:spChg>
      </pc:sldChg>
    </pc:docChg>
  </pc:docChgLst>
  <pc:docChgLst>
    <pc:chgData name="Buran, Meghan" userId="9f363b61-6849-4da9-bb5a-6506a1fea7fb" providerId="ADAL" clId="{17154BEE-BE1A-4FE7-B8CE-57EEC24943B0}"/>
    <pc:docChg chg="undo custSel modSld">
      <pc:chgData name="Buran, Meghan" userId="9f363b61-6849-4da9-bb5a-6506a1fea7fb" providerId="ADAL" clId="{17154BEE-BE1A-4FE7-B8CE-57EEC24943B0}" dt="2023-07-25T16:27:02.067" v="6" actId="2165"/>
      <pc:docMkLst>
        <pc:docMk/>
      </pc:docMkLst>
      <pc:sldChg chg="modSp mod">
        <pc:chgData name="Buran, Meghan" userId="9f363b61-6849-4da9-bb5a-6506a1fea7fb" providerId="ADAL" clId="{17154BEE-BE1A-4FE7-B8CE-57EEC24943B0}" dt="2023-07-25T16:27:02.067" v="6" actId="2165"/>
        <pc:sldMkLst>
          <pc:docMk/>
          <pc:sldMk cId="1997640711" sldId="263"/>
        </pc:sldMkLst>
        <pc:graphicFrameChg chg="mod modGraphic">
          <ac:chgData name="Buran, Meghan" userId="9f363b61-6849-4da9-bb5a-6506a1fea7fb" providerId="ADAL" clId="{17154BEE-BE1A-4FE7-B8CE-57EEC24943B0}" dt="2023-07-25T16:27:02.067" v="6" actId="2165"/>
          <ac:graphicFrameMkLst>
            <pc:docMk/>
            <pc:sldMk cId="1997640711" sldId="263"/>
            <ac:graphicFrameMk id="4" creationId="{00000000-0000-0000-0000-000000000000}"/>
          </ac:graphicFrameMkLst>
        </pc:graphicFrameChg>
      </pc:sldChg>
    </pc:docChg>
  </pc:docChgLst>
  <pc:docChgLst>
    <pc:chgData name="Soleimanpour, Neeloofar" userId="S::neeloofar.soleimanpour@cuanschutz.edu::0c8500a1-607f-4540-8af5-5f3ee98989d9" providerId="AD" clId="Web-{FFB1B07A-4B37-66EB-761B-2F29546CA911}"/>
    <pc:docChg chg="modSld">
      <pc:chgData name="Soleimanpour, Neeloofar" userId="S::neeloofar.soleimanpour@cuanschutz.edu::0c8500a1-607f-4540-8af5-5f3ee98989d9" providerId="AD" clId="Web-{FFB1B07A-4B37-66EB-761B-2F29546CA911}" dt="2024-01-02T18:20:03.507" v="3" actId="1076"/>
      <pc:docMkLst>
        <pc:docMk/>
      </pc:docMkLst>
      <pc:sldChg chg="modSp">
        <pc:chgData name="Soleimanpour, Neeloofar" userId="S::neeloofar.soleimanpour@cuanschutz.edu::0c8500a1-607f-4540-8af5-5f3ee98989d9" providerId="AD" clId="Web-{FFB1B07A-4B37-66EB-761B-2F29546CA911}" dt="2024-01-02T18:20:03.507" v="3" actId="1076"/>
        <pc:sldMkLst>
          <pc:docMk/>
          <pc:sldMk cId="2533759192" sldId="284"/>
        </pc:sldMkLst>
        <pc:picChg chg="mod">
          <ac:chgData name="Soleimanpour, Neeloofar" userId="S::neeloofar.soleimanpour@cuanschutz.edu::0c8500a1-607f-4540-8af5-5f3ee98989d9" providerId="AD" clId="Web-{FFB1B07A-4B37-66EB-761B-2F29546CA911}" dt="2024-01-02T18:20:03.507" v="3" actId="1076"/>
          <ac:picMkLst>
            <pc:docMk/>
            <pc:sldMk cId="2533759192" sldId="284"/>
            <ac:picMk id="12" creationId="{6EAD5F3A-291A-B8FC-3AE5-9474D85181CF}"/>
          </ac:picMkLst>
        </pc:picChg>
      </pc:sldChg>
    </pc:docChg>
  </pc:docChgLst>
  <pc:docChgLst>
    <pc:chgData name="Samet, Jon" userId="S::jon.samet@cuanschutz.edu::dd3ddf57-21cb-4279-8381-460c30a5d1c5" providerId="AD" clId="Web-{67C67B92-7A59-7371-2EA6-18B5B63D7205}"/>
    <pc:docChg chg="modSld">
      <pc:chgData name="Samet, Jon" userId="S::jon.samet@cuanschutz.edu::dd3ddf57-21cb-4279-8381-460c30a5d1c5" providerId="AD" clId="Web-{67C67B92-7A59-7371-2EA6-18B5B63D7205}" dt="2023-07-23T13:59:31.490" v="90" actId="20577"/>
      <pc:docMkLst>
        <pc:docMk/>
      </pc:docMkLst>
      <pc:sldChg chg="modSp">
        <pc:chgData name="Samet, Jon" userId="S::jon.samet@cuanschutz.edu::dd3ddf57-21cb-4279-8381-460c30a5d1c5" providerId="AD" clId="Web-{67C67B92-7A59-7371-2EA6-18B5B63D7205}" dt="2023-07-23T13:53:37.969" v="20" actId="20577"/>
        <pc:sldMkLst>
          <pc:docMk/>
          <pc:sldMk cId="2455124384" sldId="257"/>
        </pc:sldMkLst>
        <pc:spChg chg="mod">
          <ac:chgData name="Samet, Jon" userId="S::jon.samet@cuanschutz.edu::dd3ddf57-21cb-4279-8381-460c30a5d1c5" providerId="AD" clId="Web-{67C67B92-7A59-7371-2EA6-18B5B63D7205}" dt="2023-07-23T13:53:37.969" v="20" actId="20577"/>
          <ac:spMkLst>
            <pc:docMk/>
            <pc:sldMk cId="2455124384" sldId="257"/>
            <ac:spMk id="2" creationId="{00000000-0000-0000-0000-000000000000}"/>
          </ac:spMkLst>
        </pc:spChg>
      </pc:sldChg>
      <pc:sldChg chg="modSp">
        <pc:chgData name="Samet, Jon" userId="S::jon.samet@cuanschutz.edu::dd3ddf57-21cb-4279-8381-460c30a5d1c5" providerId="AD" clId="Web-{67C67B92-7A59-7371-2EA6-18B5B63D7205}" dt="2023-07-23T13:52:10.468" v="5"/>
        <pc:sldMkLst>
          <pc:docMk/>
          <pc:sldMk cId="46233630" sldId="260"/>
        </pc:sldMkLst>
        <pc:graphicFrameChg chg="mod modGraphic">
          <ac:chgData name="Samet, Jon" userId="S::jon.samet@cuanschutz.edu::dd3ddf57-21cb-4279-8381-460c30a5d1c5" providerId="AD" clId="Web-{67C67B92-7A59-7371-2EA6-18B5B63D7205}" dt="2023-07-23T13:52:10.468" v="5"/>
          <ac:graphicFrameMkLst>
            <pc:docMk/>
            <pc:sldMk cId="46233630" sldId="260"/>
            <ac:graphicFrameMk id="3" creationId="{5F9ADC21-FCED-E604-9903-1F80AAC154EF}"/>
          </ac:graphicFrameMkLst>
        </pc:graphicFrameChg>
      </pc:sldChg>
      <pc:sldChg chg="modSp">
        <pc:chgData name="Samet, Jon" userId="S::jon.samet@cuanschutz.edu::dd3ddf57-21cb-4279-8381-460c30a5d1c5" providerId="AD" clId="Web-{67C67B92-7A59-7371-2EA6-18B5B63D7205}" dt="2023-07-23T13:51:33.920" v="1" actId="20577"/>
        <pc:sldMkLst>
          <pc:docMk/>
          <pc:sldMk cId="2451906840" sldId="264"/>
        </pc:sldMkLst>
        <pc:spChg chg="mod">
          <ac:chgData name="Samet, Jon" userId="S::jon.samet@cuanschutz.edu::dd3ddf57-21cb-4279-8381-460c30a5d1c5" providerId="AD" clId="Web-{67C67B92-7A59-7371-2EA6-18B5B63D7205}" dt="2023-07-23T13:51:33.920" v="1" actId="20577"/>
          <ac:spMkLst>
            <pc:docMk/>
            <pc:sldMk cId="2451906840" sldId="264"/>
            <ac:spMk id="2" creationId="{00000000-0000-0000-0000-000000000000}"/>
          </ac:spMkLst>
        </pc:spChg>
      </pc:sldChg>
      <pc:sldChg chg="modSp">
        <pc:chgData name="Samet, Jon" userId="S::jon.samet@cuanschutz.edu::dd3ddf57-21cb-4279-8381-460c30a5d1c5" providerId="AD" clId="Web-{67C67B92-7A59-7371-2EA6-18B5B63D7205}" dt="2023-07-23T13:53:08.234" v="14" actId="20577"/>
        <pc:sldMkLst>
          <pc:docMk/>
          <pc:sldMk cId="473551324" sldId="281"/>
        </pc:sldMkLst>
        <pc:spChg chg="mod">
          <ac:chgData name="Samet, Jon" userId="S::jon.samet@cuanschutz.edu::dd3ddf57-21cb-4279-8381-460c30a5d1c5" providerId="AD" clId="Web-{67C67B92-7A59-7371-2EA6-18B5B63D7205}" dt="2023-07-23T13:53:08.234" v="14" actId="20577"/>
          <ac:spMkLst>
            <pc:docMk/>
            <pc:sldMk cId="473551324" sldId="281"/>
            <ac:spMk id="2" creationId="{82B3F5AD-14AD-76F9-D616-843F07B89D2F}"/>
          </ac:spMkLst>
        </pc:spChg>
        <pc:spChg chg="mod">
          <ac:chgData name="Samet, Jon" userId="S::jon.samet@cuanschutz.edu::dd3ddf57-21cb-4279-8381-460c30a5d1c5" providerId="AD" clId="Web-{67C67B92-7A59-7371-2EA6-18B5B63D7205}" dt="2023-07-23T13:53:06.062" v="13" actId="20577"/>
          <ac:spMkLst>
            <pc:docMk/>
            <pc:sldMk cId="473551324" sldId="281"/>
            <ac:spMk id="3" creationId="{8A8E1073-0854-B1FD-B579-FDBC0AFB2EA1}"/>
          </ac:spMkLst>
        </pc:spChg>
      </pc:sldChg>
      <pc:sldChg chg="modSp">
        <pc:chgData name="Samet, Jon" userId="S::jon.samet@cuanschutz.edu::dd3ddf57-21cb-4279-8381-460c30a5d1c5" providerId="AD" clId="Web-{67C67B92-7A59-7371-2EA6-18B5B63D7205}" dt="2023-07-23T13:59:31.490" v="90" actId="20577"/>
        <pc:sldMkLst>
          <pc:docMk/>
          <pc:sldMk cId="4044775995" sldId="329"/>
        </pc:sldMkLst>
        <pc:spChg chg="mod">
          <ac:chgData name="Samet, Jon" userId="S::jon.samet@cuanschutz.edu::dd3ddf57-21cb-4279-8381-460c30a5d1c5" providerId="AD" clId="Web-{67C67B92-7A59-7371-2EA6-18B5B63D7205}" dt="2023-07-23T13:59:31.490" v="90" actId="20577"/>
          <ac:spMkLst>
            <pc:docMk/>
            <pc:sldMk cId="4044775995" sldId="329"/>
            <ac:spMk id="3" creationId="{6136A2F9-2F10-9FB5-C066-063B76F229CB}"/>
          </ac:spMkLst>
        </pc:spChg>
      </pc:sldChg>
    </pc:docChg>
  </pc:docChgLst>
  <pc:docChgLst>
    <pc:chgData name="Soleimanpour, Neeloofar" userId="S::neeloofar.soleimanpour@cuanschutz.edu::0c8500a1-607f-4540-8af5-5f3ee98989d9" providerId="AD" clId="Web-{88739747-72A6-4D89-9BC0-D3DEB57BE8DF}"/>
    <pc:docChg chg="addSld delSld modSld addMainMaster">
      <pc:chgData name="Soleimanpour, Neeloofar" userId="S::neeloofar.soleimanpour@cuanschutz.edu::0c8500a1-607f-4540-8af5-5f3ee98989d9" providerId="AD" clId="Web-{88739747-72A6-4D89-9BC0-D3DEB57BE8DF}" dt="2023-02-13T18:06:32.294" v="333"/>
      <pc:docMkLst>
        <pc:docMk/>
      </pc:docMkLst>
      <pc:sldChg chg="del">
        <pc:chgData name="Soleimanpour, Neeloofar" userId="S::neeloofar.soleimanpour@cuanschutz.edu::0c8500a1-607f-4540-8af5-5f3ee98989d9" providerId="AD" clId="Web-{88739747-72A6-4D89-9BC0-D3DEB57BE8DF}" dt="2023-02-13T17:59:59.331" v="9"/>
        <pc:sldMkLst>
          <pc:docMk/>
          <pc:sldMk cId="109857222" sldId="256"/>
        </pc:sldMkLst>
      </pc:sldChg>
      <pc:sldChg chg="add">
        <pc:chgData name="Soleimanpour, Neeloofar" userId="S::neeloofar.soleimanpour@cuanschutz.edu::0c8500a1-607f-4540-8af5-5f3ee98989d9" providerId="AD" clId="Web-{88739747-72A6-4D89-9BC0-D3DEB57BE8DF}" dt="2023-02-13T17:59:56.237" v="0"/>
        <pc:sldMkLst>
          <pc:docMk/>
          <pc:sldMk cId="2455124384" sldId="257"/>
        </pc:sldMkLst>
      </pc:sldChg>
      <pc:sldChg chg="add">
        <pc:chgData name="Soleimanpour, Neeloofar" userId="S::neeloofar.soleimanpour@cuanschutz.edu::0c8500a1-607f-4540-8af5-5f3ee98989d9" providerId="AD" clId="Web-{88739747-72A6-4D89-9BC0-D3DEB57BE8DF}" dt="2023-02-13T17:59:56.455" v="1"/>
        <pc:sldMkLst>
          <pc:docMk/>
          <pc:sldMk cId="2412926057" sldId="258"/>
        </pc:sldMkLst>
      </pc:sldChg>
      <pc:sldChg chg="add">
        <pc:chgData name="Soleimanpour, Neeloofar" userId="S::neeloofar.soleimanpour@cuanschutz.edu::0c8500a1-607f-4540-8af5-5f3ee98989d9" providerId="AD" clId="Web-{88739747-72A6-4D89-9BC0-D3DEB57BE8DF}" dt="2023-02-13T17:59:56.580" v="2"/>
        <pc:sldMkLst>
          <pc:docMk/>
          <pc:sldMk cId="210317006" sldId="259"/>
        </pc:sldMkLst>
      </pc:sldChg>
      <pc:sldChg chg="addSp delSp modSp add">
        <pc:chgData name="Soleimanpour, Neeloofar" userId="S::neeloofar.soleimanpour@cuanschutz.edu::0c8500a1-607f-4540-8af5-5f3ee98989d9" providerId="AD" clId="Web-{88739747-72A6-4D89-9BC0-D3DEB57BE8DF}" dt="2023-02-13T18:06:32.294" v="333"/>
        <pc:sldMkLst>
          <pc:docMk/>
          <pc:sldMk cId="46233630" sldId="260"/>
        </pc:sldMkLst>
        <pc:graphicFrameChg chg="add del mod">
          <ac:chgData name="Soleimanpour, Neeloofar" userId="S::neeloofar.soleimanpour@cuanschutz.edu::0c8500a1-607f-4540-8af5-5f3ee98989d9" providerId="AD" clId="Web-{88739747-72A6-4D89-9BC0-D3DEB57BE8DF}" dt="2023-02-13T18:04:53.120" v="57"/>
          <ac:graphicFrameMkLst>
            <pc:docMk/>
            <pc:sldMk cId="46233630" sldId="260"/>
            <ac:graphicFrameMk id="3" creationId="{ABC3793C-4CBC-35A6-3696-A5576D134340}"/>
          </ac:graphicFrameMkLst>
        </pc:graphicFrameChg>
        <pc:graphicFrameChg chg="mod modGraphic">
          <ac:chgData name="Soleimanpour, Neeloofar" userId="S::neeloofar.soleimanpour@cuanschutz.edu::0c8500a1-607f-4540-8af5-5f3ee98989d9" providerId="AD" clId="Web-{88739747-72A6-4D89-9BC0-D3DEB57BE8DF}" dt="2023-02-13T18:06:32.294" v="333"/>
          <ac:graphicFrameMkLst>
            <pc:docMk/>
            <pc:sldMk cId="46233630" sldId="260"/>
            <ac:graphicFrameMk id="9" creationId="{E47B2381-A48A-68A5-62A0-37A100BB32A8}"/>
          </ac:graphicFrameMkLst>
        </pc:graphicFrameChg>
      </pc:sldChg>
      <pc:sldChg chg="add">
        <pc:chgData name="Soleimanpour, Neeloofar" userId="S::neeloofar.soleimanpour@cuanschutz.edu::0c8500a1-607f-4540-8af5-5f3ee98989d9" providerId="AD" clId="Web-{88739747-72A6-4D89-9BC0-D3DEB57BE8DF}" dt="2023-02-13T17:59:56.721" v="4"/>
        <pc:sldMkLst>
          <pc:docMk/>
          <pc:sldMk cId="3680359390" sldId="261"/>
        </pc:sldMkLst>
      </pc:sldChg>
      <pc:sldChg chg="add">
        <pc:chgData name="Soleimanpour, Neeloofar" userId="S::neeloofar.soleimanpour@cuanschutz.edu::0c8500a1-607f-4540-8af5-5f3ee98989d9" providerId="AD" clId="Web-{88739747-72A6-4D89-9BC0-D3DEB57BE8DF}" dt="2023-02-13T17:59:56.815" v="5"/>
        <pc:sldMkLst>
          <pc:docMk/>
          <pc:sldMk cId="2855111460" sldId="262"/>
        </pc:sldMkLst>
      </pc:sldChg>
      <pc:sldChg chg="add">
        <pc:chgData name="Soleimanpour, Neeloofar" userId="S::neeloofar.soleimanpour@cuanschutz.edu::0c8500a1-607f-4540-8af5-5f3ee98989d9" providerId="AD" clId="Web-{88739747-72A6-4D89-9BC0-D3DEB57BE8DF}" dt="2023-02-13T17:59:56.909" v="6"/>
        <pc:sldMkLst>
          <pc:docMk/>
          <pc:sldMk cId="1997640711" sldId="263"/>
        </pc:sldMkLst>
      </pc:sldChg>
      <pc:sldChg chg="add">
        <pc:chgData name="Soleimanpour, Neeloofar" userId="S::neeloofar.soleimanpour@cuanschutz.edu::0c8500a1-607f-4540-8af5-5f3ee98989d9" providerId="AD" clId="Web-{88739747-72A6-4D89-9BC0-D3DEB57BE8DF}" dt="2023-02-13T17:59:56.987" v="7"/>
        <pc:sldMkLst>
          <pc:docMk/>
          <pc:sldMk cId="2451906840" sldId="264"/>
        </pc:sldMkLst>
      </pc:sldChg>
      <pc:sldChg chg="modSp add">
        <pc:chgData name="Soleimanpour, Neeloofar" userId="S::neeloofar.soleimanpour@cuanschutz.edu::0c8500a1-607f-4540-8af5-5f3ee98989d9" providerId="AD" clId="Web-{88739747-72A6-4D89-9BC0-D3DEB57BE8DF}" dt="2023-02-13T18:00:15.159" v="18" actId="20577"/>
        <pc:sldMkLst>
          <pc:docMk/>
          <pc:sldMk cId="4205393640" sldId="265"/>
        </pc:sldMkLst>
        <pc:spChg chg="mod">
          <ac:chgData name="Soleimanpour, Neeloofar" userId="S::neeloofar.soleimanpour@cuanschutz.edu::0c8500a1-607f-4540-8af5-5f3ee98989d9" providerId="AD" clId="Web-{88739747-72A6-4D89-9BC0-D3DEB57BE8DF}" dt="2023-02-13T18:00:15.159" v="18" actId="20577"/>
          <ac:spMkLst>
            <pc:docMk/>
            <pc:sldMk cId="4205393640" sldId="265"/>
            <ac:spMk id="2" creationId="{00000000-0000-0000-0000-000000000000}"/>
          </ac:spMkLst>
        </pc:spChg>
      </pc:sldChg>
      <pc:sldMasterChg chg="add addSldLayout">
        <pc:chgData name="Soleimanpour, Neeloofar" userId="S::neeloofar.soleimanpour@cuanschutz.edu::0c8500a1-607f-4540-8af5-5f3ee98989d9" providerId="AD" clId="Web-{88739747-72A6-4D89-9BC0-D3DEB57BE8DF}" dt="2023-02-13T17:59:56.237" v="0"/>
        <pc:sldMasterMkLst>
          <pc:docMk/>
          <pc:sldMasterMk cId="2542134258" sldId="2147483694"/>
        </pc:sldMasterMkLst>
        <pc:sldLayoutChg chg="add">
          <pc:chgData name="Soleimanpour, Neeloofar" userId="S::neeloofar.soleimanpour@cuanschutz.edu::0c8500a1-607f-4540-8af5-5f3ee98989d9" providerId="AD" clId="Web-{88739747-72A6-4D89-9BC0-D3DEB57BE8DF}" dt="2023-02-13T17:59:56.237" v="0"/>
          <pc:sldLayoutMkLst>
            <pc:docMk/>
            <pc:sldMasterMk cId="2542134258" sldId="2147483694"/>
            <pc:sldLayoutMk cId="4102701658" sldId="2147483692"/>
          </pc:sldLayoutMkLst>
        </pc:sldLayoutChg>
        <pc:sldLayoutChg chg="add">
          <pc:chgData name="Soleimanpour, Neeloofar" userId="S::neeloofar.soleimanpour@cuanschutz.edu::0c8500a1-607f-4540-8af5-5f3ee98989d9" providerId="AD" clId="Web-{88739747-72A6-4D89-9BC0-D3DEB57BE8DF}" dt="2023-02-13T17:59:56.237" v="0"/>
          <pc:sldLayoutMkLst>
            <pc:docMk/>
            <pc:sldMasterMk cId="2542134258" sldId="2147483694"/>
            <pc:sldLayoutMk cId="2497546426" sldId="2147483693"/>
          </pc:sldLayoutMkLst>
        </pc:sldLayoutChg>
        <pc:sldLayoutChg chg="add">
          <pc:chgData name="Soleimanpour, Neeloofar" userId="S::neeloofar.soleimanpour@cuanschutz.edu::0c8500a1-607f-4540-8af5-5f3ee98989d9" providerId="AD" clId="Web-{88739747-72A6-4D89-9BC0-D3DEB57BE8DF}" dt="2023-02-13T17:59:56.237" v="0"/>
          <pc:sldLayoutMkLst>
            <pc:docMk/>
            <pc:sldMasterMk cId="2542134258" sldId="2147483694"/>
            <pc:sldLayoutMk cId="3500021930" sldId="2147483695"/>
          </pc:sldLayoutMkLst>
        </pc:sldLayoutChg>
        <pc:sldLayoutChg chg="add">
          <pc:chgData name="Soleimanpour, Neeloofar" userId="S::neeloofar.soleimanpour@cuanschutz.edu::0c8500a1-607f-4540-8af5-5f3ee98989d9" providerId="AD" clId="Web-{88739747-72A6-4D89-9BC0-D3DEB57BE8DF}" dt="2023-02-13T17:59:56.237" v="0"/>
          <pc:sldLayoutMkLst>
            <pc:docMk/>
            <pc:sldMasterMk cId="2542134258" sldId="2147483694"/>
            <pc:sldLayoutMk cId="3739115955" sldId="2147483696"/>
          </pc:sldLayoutMkLst>
        </pc:sldLayoutChg>
        <pc:sldLayoutChg chg="add">
          <pc:chgData name="Soleimanpour, Neeloofar" userId="S::neeloofar.soleimanpour@cuanschutz.edu::0c8500a1-607f-4540-8af5-5f3ee98989d9" providerId="AD" clId="Web-{88739747-72A6-4D89-9BC0-D3DEB57BE8DF}" dt="2023-02-13T17:59:56.237" v="0"/>
          <pc:sldLayoutMkLst>
            <pc:docMk/>
            <pc:sldMasterMk cId="2542134258" sldId="2147483694"/>
            <pc:sldLayoutMk cId="1146429175" sldId="2147483697"/>
          </pc:sldLayoutMkLst>
        </pc:sldLayoutChg>
        <pc:sldLayoutChg chg="add">
          <pc:chgData name="Soleimanpour, Neeloofar" userId="S::neeloofar.soleimanpour@cuanschutz.edu::0c8500a1-607f-4540-8af5-5f3ee98989d9" providerId="AD" clId="Web-{88739747-72A6-4D89-9BC0-D3DEB57BE8DF}" dt="2023-02-13T17:59:56.237" v="0"/>
          <pc:sldLayoutMkLst>
            <pc:docMk/>
            <pc:sldMasterMk cId="2542134258" sldId="2147483694"/>
            <pc:sldLayoutMk cId="3758066022" sldId="2147483698"/>
          </pc:sldLayoutMkLst>
        </pc:sldLayoutChg>
        <pc:sldLayoutChg chg="add">
          <pc:chgData name="Soleimanpour, Neeloofar" userId="S::neeloofar.soleimanpour@cuanschutz.edu::0c8500a1-607f-4540-8af5-5f3ee98989d9" providerId="AD" clId="Web-{88739747-72A6-4D89-9BC0-D3DEB57BE8DF}" dt="2023-02-13T17:59:56.237" v="0"/>
          <pc:sldLayoutMkLst>
            <pc:docMk/>
            <pc:sldMasterMk cId="2542134258" sldId="2147483694"/>
            <pc:sldLayoutMk cId="2337166604" sldId="2147483699"/>
          </pc:sldLayoutMkLst>
        </pc:sldLayoutChg>
        <pc:sldLayoutChg chg="add">
          <pc:chgData name="Soleimanpour, Neeloofar" userId="S::neeloofar.soleimanpour@cuanschutz.edu::0c8500a1-607f-4540-8af5-5f3ee98989d9" providerId="AD" clId="Web-{88739747-72A6-4D89-9BC0-D3DEB57BE8DF}" dt="2023-02-13T17:59:56.237" v="0"/>
          <pc:sldLayoutMkLst>
            <pc:docMk/>
            <pc:sldMasterMk cId="2542134258" sldId="2147483694"/>
            <pc:sldLayoutMk cId="1282814633" sldId="2147483700"/>
          </pc:sldLayoutMkLst>
        </pc:sldLayoutChg>
        <pc:sldLayoutChg chg="add">
          <pc:chgData name="Soleimanpour, Neeloofar" userId="S::neeloofar.soleimanpour@cuanschutz.edu::0c8500a1-607f-4540-8af5-5f3ee98989d9" providerId="AD" clId="Web-{88739747-72A6-4D89-9BC0-D3DEB57BE8DF}" dt="2023-02-13T17:59:56.237" v="0"/>
          <pc:sldLayoutMkLst>
            <pc:docMk/>
            <pc:sldMasterMk cId="2542134258" sldId="2147483694"/>
            <pc:sldLayoutMk cId="3503941305" sldId="2147483701"/>
          </pc:sldLayoutMkLst>
        </pc:sldLayoutChg>
        <pc:sldLayoutChg chg="add">
          <pc:chgData name="Soleimanpour, Neeloofar" userId="S::neeloofar.soleimanpour@cuanschutz.edu::0c8500a1-607f-4540-8af5-5f3ee98989d9" providerId="AD" clId="Web-{88739747-72A6-4D89-9BC0-D3DEB57BE8DF}" dt="2023-02-13T17:59:56.237" v="0"/>
          <pc:sldLayoutMkLst>
            <pc:docMk/>
            <pc:sldMasterMk cId="2542134258" sldId="2147483694"/>
            <pc:sldLayoutMk cId="30942053" sldId="2147483702"/>
          </pc:sldLayoutMkLst>
        </pc:sldLayoutChg>
        <pc:sldLayoutChg chg="add">
          <pc:chgData name="Soleimanpour, Neeloofar" userId="S::neeloofar.soleimanpour@cuanschutz.edu::0c8500a1-607f-4540-8af5-5f3ee98989d9" providerId="AD" clId="Web-{88739747-72A6-4D89-9BC0-D3DEB57BE8DF}" dt="2023-02-13T17:59:56.237" v="0"/>
          <pc:sldLayoutMkLst>
            <pc:docMk/>
            <pc:sldMasterMk cId="2542134258" sldId="2147483694"/>
            <pc:sldLayoutMk cId="4058154921" sldId="2147483703"/>
          </pc:sldLayoutMkLst>
        </pc:sldLayoutChg>
        <pc:sldLayoutChg chg="add">
          <pc:chgData name="Soleimanpour, Neeloofar" userId="S::neeloofar.soleimanpour@cuanschutz.edu::0c8500a1-607f-4540-8af5-5f3ee98989d9" providerId="AD" clId="Web-{88739747-72A6-4D89-9BC0-D3DEB57BE8DF}" dt="2023-02-13T17:59:56.237" v="0"/>
          <pc:sldLayoutMkLst>
            <pc:docMk/>
            <pc:sldMasterMk cId="2542134258" sldId="2147483694"/>
            <pc:sldLayoutMk cId="805332054" sldId="2147483704"/>
          </pc:sldLayoutMkLst>
        </pc:sldLayoutChg>
        <pc:sldLayoutChg chg="add">
          <pc:chgData name="Soleimanpour, Neeloofar" userId="S::neeloofar.soleimanpour@cuanschutz.edu::0c8500a1-607f-4540-8af5-5f3ee98989d9" providerId="AD" clId="Web-{88739747-72A6-4D89-9BC0-D3DEB57BE8DF}" dt="2023-02-13T17:59:56.237" v="0"/>
          <pc:sldLayoutMkLst>
            <pc:docMk/>
            <pc:sldMasterMk cId="2542134258" sldId="2147483694"/>
            <pc:sldLayoutMk cId="3556003286" sldId="2147483705"/>
          </pc:sldLayoutMkLst>
        </pc:sldLayoutChg>
      </pc:sldMasterChg>
    </pc:docChg>
  </pc:docChgLst>
  <pc:docChgLst>
    <pc:chgData name="Soleimanpour, Neeloofar" userId="S::neeloofar.soleimanpour@cuanschutz.edu::0c8500a1-607f-4540-8af5-5f3ee98989d9" providerId="AD" clId="Web-{51BFEAA7-AE51-412C-0A0D-5C0926BE54EA}"/>
    <pc:docChg chg="addSld delSld modSld sldOrd">
      <pc:chgData name="Soleimanpour, Neeloofar" userId="S::neeloofar.soleimanpour@cuanschutz.edu::0c8500a1-607f-4540-8af5-5f3ee98989d9" providerId="AD" clId="Web-{51BFEAA7-AE51-412C-0A0D-5C0926BE54EA}" dt="2023-02-23T22:14:34.344" v="602" actId="14100"/>
      <pc:docMkLst>
        <pc:docMk/>
      </pc:docMkLst>
      <pc:sldChg chg="modSp">
        <pc:chgData name="Soleimanpour, Neeloofar" userId="S::neeloofar.soleimanpour@cuanschutz.edu::0c8500a1-607f-4540-8af5-5f3ee98989d9" providerId="AD" clId="Web-{51BFEAA7-AE51-412C-0A0D-5C0926BE54EA}" dt="2023-02-23T20:41:02.300" v="186" actId="1076"/>
        <pc:sldMkLst>
          <pc:docMk/>
          <pc:sldMk cId="2560970101" sldId="270"/>
        </pc:sldMkLst>
        <pc:spChg chg="mod">
          <ac:chgData name="Soleimanpour, Neeloofar" userId="S::neeloofar.soleimanpour@cuanschutz.edu::0c8500a1-607f-4540-8af5-5f3ee98989d9" providerId="AD" clId="Web-{51BFEAA7-AE51-412C-0A0D-5C0926BE54EA}" dt="2023-02-23T20:41:02.300" v="186" actId="1076"/>
          <ac:spMkLst>
            <pc:docMk/>
            <pc:sldMk cId="2560970101" sldId="270"/>
            <ac:spMk id="3" creationId="{2C6A95EA-3419-2126-BFDD-7B123C58EA08}"/>
          </ac:spMkLst>
        </pc:spChg>
      </pc:sldChg>
      <pc:sldChg chg="modSp">
        <pc:chgData name="Soleimanpour, Neeloofar" userId="S::neeloofar.soleimanpour@cuanschutz.edu::0c8500a1-607f-4540-8af5-5f3ee98989d9" providerId="AD" clId="Web-{51BFEAA7-AE51-412C-0A0D-5C0926BE54EA}" dt="2023-02-23T20:42:28.208" v="187" actId="20577"/>
        <pc:sldMkLst>
          <pc:docMk/>
          <pc:sldMk cId="3465972369" sldId="277"/>
        </pc:sldMkLst>
        <pc:spChg chg="mod">
          <ac:chgData name="Soleimanpour, Neeloofar" userId="S::neeloofar.soleimanpour@cuanschutz.edu::0c8500a1-607f-4540-8af5-5f3ee98989d9" providerId="AD" clId="Web-{51BFEAA7-AE51-412C-0A0D-5C0926BE54EA}" dt="2023-02-23T20:42:28.208" v="187" actId="20577"/>
          <ac:spMkLst>
            <pc:docMk/>
            <pc:sldMk cId="3465972369" sldId="277"/>
            <ac:spMk id="2" creationId="{CB966295-7978-1614-EB65-393EB829007B}"/>
          </ac:spMkLst>
        </pc:spChg>
        <pc:spChg chg="mod">
          <ac:chgData name="Soleimanpour, Neeloofar" userId="S::neeloofar.soleimanpour@cuanschutz.edu::0c8500a1-607f-4540-8af5-5f3ee98989d9" providerId="AD" clId="Web-{51BFEAA7-AE51-412C-0A0D-5C0926BE54EA}" dt="2023-02-23T18:19:34.436" v="37" actId="20577"/>
          <ac:spMkLst>
            <pc:docMk/>
            <pc:sldMk cId="3465972369" sldId="277"/>
            <ac:spMk id="3" creationId="{FC3B4C83-2A45-9313-6462-83F4D7558355}"/>
          </ac:spMkLst>
        </pc:spChg>
      </pc:sldChg>
      <pc:sldChg chg="modSp">
        <pc:chgData name="Soleimanpour, Neeloofar" userId="S::neeloofar.soleimanpour@cuanschutz.edu::0c8500a1-607f-4540-8af5-5f3ee98989d9" providerId="AD" clId="Web-{51BFEAA7-AE51-412C-0A0D-5C0926BE54EA}" dt="2023-02-23T17:45:31.954" v="19" actId="20577"/>
        <pc:sldMkLst>
          <pc:docMk/>
          <pc:sldMk cId="2479617183" sldId="278"/>
        </pc:sldMkLst>
        <pc:spChg chg="mod">
          <ac:chgData name="Soleimanpour, Neeloofar" userId="S::neeloofar.soleimanpour@cuanschutz.edu::0c8500a1-607f-4540-8af5-5f3ee98989d9" providerId="AD" clId="Web-{51BFEAA7-AE51-412C-0A0D-5C0926BE54EA}" dt="2023-02-23T17:45:31.954" v="19" actId="20577"/>
          <ac:spMkLst>
            <pc:docMk/>
            <pc:sldMk cId="2479617183" sldId="278"/>
            <ac:spMk id="2" creationId="{5E8168D7-F4A1-D9E8-9D1C-661FCD3C4C37}"/>
          </ac:spMkLst>
        </pc:spChg>
      </pc:sldChg>
      <pc:sldChg chg="modSp">
        <pc:chgData name="Soleimanpour, Neeloofar" userId="S::neeloofar.soleimanpour@cuanschutz.edu::0c8500a1-607f-4540-8af5-5f3ee98989d9" providerId="AD" clId="Web-{51BFEAA7-AE51-412C-0A0D-5C0926BE54EA}" dt="2023-02-23T20:42:31.646" v="188" actId="20577"/>
        <pc:sldMkLst>
          <pc:docMk/>
          <pc:sldMk cId="377732907" sldId="279"/>
        </pc:sldMkLst>
        <pc:spChg chg="mod">
          <ac:chgData name="Soleimanpour, Neeloofar" userId="S::neeloofar.soleimanpour@cuanschutz.edu::0c8500a1-607f-4540-8af5-5f3ee98989d9" providerId="AD" clId="Web-{51BFEAA7-AE51-412C-0A0D-5C0926BE54EA}" dt="2023-02-23T20:42:31.646" v="188" actId="20577"/>
          <ac:spMkLst>
            <pc:docMk/>
            <pc:sldMk cId="377732907" sldId="279"/>
            <ac:spMk id="2" creationId="{72DF8ADE-0179-C28E-F10A-669B10A6A7C3}"/>
          </ac:spMkLst>
        </pc:spChg>
        <pc:spChg chg="mod">
          <ac:chgData name="Soleimanpour, Neeloofar" userId="S::neeloofar.soleimanpour@cuanschutz.edu::0c8500a1-607f-4540-8af5-5f3ee98989d9" providerId="AD" clId="Web-{51BFEAA7-AE51-412C-0A0D-5C0926BE54EA}" dt="2023-02-23T18:19:27.858" v="35" actId="20577"/>
          <ac:spMkLst>
            <pc:docMk/>
            <pc:sldMk cId="377732907" sldId="279"/>
            <ac:spMk id="3" creationId="{9DD81316-64BF-0F92-D353-A1C8D6148B3E}"/>
          </ac:spMkLst>
        </pc:spChg>
      </pc:sldChg>
      <pc:sldChg chg="modSp">
        <pc:chgData name="Soleimanpour, Neeloofar" userId="S::neeloofar.soleimanpour@cuanschutz.edu::0c8500a1-607f-4540-8af5-5f3ee98989d9" providerId="AD" clId="Web-{51BFEAA7-AE51-412C-0A0D-5C0926BE54EA}" dt="2023-02-23T17:46:05.612" v="23" actId="20577"/>
        <pc:sldMkLst>
          <pc:docMk/>
          <pc:sldMk cId="3257805138" sldId="280"/>
        </pc:sldMkLst>
        <pc:spChg chg="mod">
          <ac:chgData name="Soleimanpour, Neeloofar" userId="S::neeloofar.soleimanpour@cuanschutz.edu::0c8500a1-607f-4540-8af5-5f3ee98989d9" providerId="AD" clId="Web-{51BFEAA7-AE51-412C-0A0D-5C0926BE54EA}" dt="2023-02-23T17:46:05.612" v="23" actId="20577"/>
          <ac:spMkLst>
            <pc:docMk/>
            <pc:sldMk cId="3257805138" sldId="280"/>
            <ac:spMk id="2" creationId="{0F8EF82F-E4E9-2F74-F83D-F36E1408BB3D}"/>
          </ac:spMkLst>
        </pc:spChg>
      </pc:sldChg>
      <pc:sldChg chg="modSp">
        <pc:chgData name="Soleimanpour, Neeloofar" userId="S::neeloofar.soleimanpour@cuanschutz.edu::0c8500a1-607f-4540-8af5-5f3ee98989d9" providerId="AD" clId="Web-{51BFEAA7-AE51-412C-0A0D-5C0926BE54EA}" dt="2023-02-23T18:18:40.855" v="26"/>
        <pc:sldMkLst>
          <pc:docMk/>
          <pc:sldMk cId="406382644" sldId="287"/>
        </pc:sldMkLst>
        <pc:graphicFrameChg chg="mod modGraphic">
          <ac:chgData name="Soleimanpour, Neeloofar" userId="S::neeloofar.soleimanpour@cuanschutz.edu::0c8500a1-607f-4540-8af5-5f3ee98989d9" providerId="AD" clId="Web-{51BFEAA7-AE51-412C-0A0D-5C0926BE54EA}" dt="2023-02-23T18:18:40.855" v="26"/>
          <ac:graphicFrameMkLst>
            <pc:docMk/>
            <pc:sldMk cId="406382644" sldId="287"/>
            <ac:graphicFrameMk id="6" creationId="{8D2DDCF1-5BC7-E3CE-519C-ED26A1D3540B}"/>
          </ac:graphicFrameMkLst>
        </pc:graphicFrameChg>
      </pc:sldChg>
      <pc:sldChg chg="modSp del">
        <pc:chgData name="Soleimanpour, Neeloofar" userId="S::neeloofar.soleimanpour@cuanschutz.edu::0c8500a1-607f-4540-8af5-5f3ee98989d9" providerId="AD" clId="Web-{51BFEAA7-AE51-412C-0A0D-5C0926BE54EA}" dt="2023-02-23T20:52:32.331" v="283"/>
        <pc:sldMkLst>
          <pc:docMk/>
          <pc:sldMk cId="2843017118" sldId="289"/>
        </pc:sldMkLst>
        <pc:spChg chg="mod">
          <ac:chgData name="Soleimanpour, Neeloofar" userId="S::neeloofar.soleimanpour@cuanschutz.edu::0c8500a1-607f-4540-8af5-5f3ee98989d9" providerId="AD" clId="Web-{51BFEAA7-AE51-412C-0A0D-5C0926BE54EA}" dt="2023-02-23T17:45:46.049" v="22" actId="20577"/>
          <ac:spMkLst>
            <pc:docMk/>
            <pc:sldMk cId="2843017118" sldId="289"/>
            <ac:spMk id="2" creationId="{48F778B3-08A8-811E-20FE-86958D33E21F}"/>
          </ac:spMkLst>
        </pc:spChg>
      </pc:sldChg>
      <pc:sldChg chg="modSp add ord replId">
        <pc:chgData name="Soleimanpour, Neeloofar" userId="S::neeloofar.soleimanpour@cuanschutz.edu::0c8500a1-607f-4540-8af5-5f3ee98989d9" providerId="AD" clId="Web-{51BFEAA7-AE51-412C-0A0D-5C0926BE54EA}" dt="2023-02-23T17:42:12.542" v="17" actId="14100"/>
        <pc:sldMkLst>
          <pc:docMk/>
          <pc:sldMk cId="866601438" sldId="290"/>
        </pc:sldMkLst>
        <pc:spChg chg="mod">
          <ac:chgData name="Soleimanpour, Neeloofar" userId="S::neeloofar.soleimanpour@cuanschutz.edu::0c8500a1-607f-4540-8af5-5f3ee98989d9" providerId="AD" clId="Web-{51BFEAA7-AE51-412C-0A0D-5C0926BE54EA}" dt="2023-02-23T17:42:12.542" v="17" actId="14100"/>
          <ac:spMkLst>
            <pc:docMk/>
            <pc:sldMk cId="866601438" sldId="290"/>
            <ac:spMk id="2" creationId="{00000000-0000-0000-0000-000000000000}"/>
          </ac:spMkLst>
        </pc:spChg>
      </pc:sldChg>
      <pc:sldChg chg="modSp add ord replId">
        <pc:chgData name="Soleimanpour, Neeloofar" userId="S::neeloofar.soleimanpour@cuanschutz.edu::0c8500a1-607f-4540-8af5-5f3ee98989d9" providerId="AD" clId="Web-{51BFEAA7-AE51-412C-0A0D-5C0926BE54EA}" dt="2023-02-23T18:21:13.880" v="73" actId="20577"/>
        <pc:sldMkLst>
          <pc:docMk/>
          <pc:sldMk cId="3877291290" sldId="291"/>
        </pc:sldMkLst>
        <pc:spChg chg="mod">
          <ac:chgData name="Soleimanpour, Neeloofar" userId="S::neeloofar.soleimanpour@cuanschutz.edu::0c8500a1-607f-4540-8af5-5f3ee98989d9" providerId="AD" clId="Web-{51BFEAA7-AE51-412C-0A0D-5C0926BE54EA}" dt="2023-02-23T18:21:13.880" v="73" actId="20577"/>
          <ac:spMkLst>
            <pc:docMk/>
            <pc:sldMk cId="3877291290" sldId="291"/>
            <ac:spMk id="2" creationId="{00000000-0000-0000-0000-000000000000}"/>
          </ac:spMkLst>
        </pc:spChg>
      </pc:sldChg>
      <pc:sldChg chg="addSp delSp modSp">
        <pc:chgData name="Soleimanpour, Neeloofar" userId="S::neeloofar.soleimanpour@cuanschutz.edu::0c8500a1-607f-4540-8af5-5f3ee98989d9" providerId="AD" clId="Web-{51BFEAA7-AE51-412C-0A0D-5C0926BE54EA}" dt="2023-02-23T21:39:17.139" v="465" actId="20577"/>
        <pc:sldMkLst>
          <pc:docMk/>
          <pc:sldMk cId="3745719729" sldId="292"/>
        </pc:sldMkLst>
        <pc:spChg chg="add mod">
          <ac:chgData name="Soleimanpour, Neeloofar" userId="S::neeloofar.soleimanpour@cuanschutz.edu::0c8500a1-607f-4540-8af5-5f3ee98989d9" providerId="AD" clId="Web-{51BFEAA7-AE51-412C-0A0D-5C0926BE54EA}" dt="2023-02-23T20:54:19.209" v="313" actId="1076"/>
          <ac:spMkLst>
            <pc:docMk/>
            <pc:sldMk cId="3745719729" sldId="292"/>
            <ac:spMk id="3" creationId="{31256E62-D888-2E51-A791-6A3A77BEB50B}"/>
          </ac:spMkLst>
        </pc:spChg>
        <pc:spChg chg="add mod">
          <ac:chgData name="Soleimanpour, Neeloofar" userId="S::neeloofar.soleimanpour@cuanschutz.edu::0c8500a1-607f-4540-8af5-5f3ee98989d9" providerId="AD" clId="Web-{51BFEAA7-AE51-412C-0A0D-5C0926BE54EA}" dt="2023-02-23T20:54:19.209" v="314" actId="1076"/>
          <ac:spMkLst>
            <pc:docMk/>
            <pc:sldMk cId="3745719729" sldId="292"/>
            <ac:spMk id="9" creationId="{FCB501BE-F4AD-1189-20B5-C776A1206362}"/>
          </ac:spMkLst>
        </pc:spChg>
        <pc:spChg chg="add mod">
          <ac:chgData name="Soleimanpour, Neeloofar" userId="S::neeloofar.soleimanpour@cuanschutz.edu::0c8500a1-607f-4540-8af5-5f3ee98989d9" providerId="AD" clId="Web-{51BFEAA7-AE51-412C-0A0D-5C0926BE54EA}" dt="2023-02-23T21:39:17.139" v="465" actId="20577"/>
          <ac:spMkLst>
            <pc:docMk/>
            <pc:sldMk cId="3745719729" sldId="292"/>
            <ac:spMk id="10" creationId="{2EAAF3C2-18C2-A8CE-A73F-E93097619290}"/>
          </ac:spMkLst>
        </pc:spChg>
        <pc:picChg chg="mod">
          <ac:chgData name="Soleimanpour, Neeloofar" userId="S::neeloofar.soleimanpour@cuanschutz.edu::0c8500a1-607f-4540-8af5-5f3ee98989d9" providerId="AD" clId="Web-{51BFEAA7-AE51-412C-0A0D-5C0926BE54EA}" dt="2023-02-23T20:54:19.193" v="311" actId="1076"/>
          <ac:picMkLst>
            <pc:docMk/>
            <pc:sldMk cId="3745719729" sldId="292"/>
            <ac:picMk id="5" creationId="{AC89A44D-53A6-B3A9-14EC-A8411EE01CAA}"/>
          </ac:picMkLst>
        </pc:picChg>
        <pc:picChg chg="mod modCrop">
          <ac:chgData name="Soleimanpour, Neeloofar" userId="S::neeloofar.soleimanpour@cuanschutz.edu::0c8500a1-607f-4540-8af5-5f3ee98989d9" providerId="AD" clId="Web-{51BFEAA7-AE51-412C-0A0D-5C0926BE54EA}" dt="2023-02-23T20:54:19.209" v="312" actId="1076"/>
          <ac:picMkLst>
            <pc:docMk/>
            <pc:sldMk cId="3745719729" sldId="292"/>
            <ac:picMk id="6" creationId="{71B66546-A753-E90E-266C-3C260CCDF047}"/>
          </ac:picMkLst>
        </pc:picChg>
        <pc:inkChg chg="del">
          <ac:chgData name="Soleimanpour, Neeloofar" userId="S::neeloofar.soleimanpour@cuanschutz.edu::0c8500a1-607f-4540-8af5-5f3ee98989d9" providerId="AD" clId="Web-{51BFEAA7-AE51-412C-0A0D-5C0926BE54EA}" dt="2023-02-23T20:53:24.895" v="300"/>
          <ac:inkMkLst>
            <pc:docMk/>
            <pc:sldMk cId="3745719729" sldId="292"/>
            <ac:inkMk id="2" creationId="{16B26B8F-EEFE-6EE2-5B4D-424C1AFC9A9B}"/>
          </ac:inkMkLst>
        </pc:inkChg>
        <pc:inkChg chg="del">
          <ac:chgData name="Soleimanpour, Neeloofar" userId="S::neeloofar.soleimanpour@cuanschutz.edu::0c8500a1-607f-4540-8af5-5f3ee98989d9" providerId="AD" clId="Web-{51BFEAA7-AE51-412C-0A0D-5C0926BE54EA}" dt="2023-02-23T20:43:39.225" v="195"/>
          <ac:inkMkLst>
            <pc:docMk/>
            <pc:sldMk cId="3745719729" sldId="292"/>
            <ac:inkMk id="7" creationId="{C80D0B5E-C056-2C7E-1B6F-2525F3BB758E}"/>
          </ac:inkMkLst>
        </pc:inkChg>
        <pc:inkChg chg="del">
          <ac:chgData name="Soleimanpour, Neeloofar" userId="S::neeloofar.soleimanpour@cuanschutz.edu::0c8500a1-607f-4540-8af5-5f3ee98989d9" providerId="AD" clId="Web-{51BFEAA7-AE51-412C-0A0D-5C0926BE54EA}" dt="2023-02-23T20:44:00.163" v="199"/>
          <ac:inkMkLst>
            <pc:docMk/>
            <pc:sldMk cId="3745719729" sldId="292"/>
            <ac:inkMk id="8" creationId="{0BF137DD-2745-B5E4-5AC6-AB843F75793A}"/>
          </ac:inkMkLst>
        </pc:inkChg>
      </pc:sldChg>
      <pc:sldChg chg="addSp delSp modSp">
        <pc:chgData name="Soleimanpour, Neeloofar" userId="S::neeloofar.soleimanpour@cuanschutz.edu::0c8500a1-607f-4540-8af5-5f3ee98989d9" providerId="AD" clId="Web-{51BFEAA7-AE51-412C-0A0D-5C0926BE54EA}" dt="2023-02-23T20:55:17.257" v="320"/>
        <pc:sldMkLst>
          <pc:docMk/>
          <pc:sldMk cId="1975629220" sldId="293"/>
        </pc:sldMkLst>
        <pc:spChg chg="add mod">
          <ac:chgData name="Soleimanpour, Neeloofar" userId="S::neeloofar.soleimanpour@cuanschutz.edu::0c8500a1-607f-4540-8af5-5f3ee98989d9" providerId="AD" clId="Web-{51BFEAA7-AE51-412C-0A0D-5C0926BE54EA}" dt="2023-02-23T20:46:22.682" v="234"/>
          <ac:spMkLst>
            <pc:docMk/>
            <pc:sldMk cId="1975629220" sldId="293"/>
            <ac:spMk id="23" creationId="{AA64D266-2B79-F14A-C919-74225F0D31CF}"/>
          </ac:spMkLst>
        </pc:spChg>
        <pc:spChg chg="add mod">
          <ac:chgData name="Soleimanpour, Neeloofar" userId="S::neeloofar.soleimanpour@cuanschutz.edu::0c8500a1-607f-4540-8af5-5f3ee98989d9" providerId="AD" clId="Web-{51BFEAA7-AE51-412C-0A0D-5C0926BE54EA}" dt="2023-02-23T20:46:29.073" v="237" actId="1076"/>
          <ac:spMkLst>
            <pc:docMk/>
            <pc:sldMk cId="1975629220" sldId="293"/>
            <ac:spMk id="24" creationId="{E41180E2-A095-795F-1111-D2C42EAD8014}"/>
          </ac:spMkLst>
        </pc:spChg>
        <pc:spChg chg="add mod">
          <ac:chgData name="Soleimanpour, Neeloofar" userId="S::neeloofar.soleimanpour@cuanschutz.edu::0c8500a1-607f-4540-8af5-5f3ee98989d9" providerId="AD" clId="Web-{51BFEAA7-AE51-412C-0A0D-5C0926BE54EA}" dt="2023-02-23T20:46:48.808" v="244" actId="1076"/>
          <ac:spMkLst>
            <pc:docMk/>
            <pc:sldMk cId="1975629220" sldId="293"/>
            <ac:spMk id="25" creationId="{C1FC66B3-5A7D-E8BC-B6C6-353768725BBB}"/>
          </ac:spMkLst>
        </pc:spChg>
        <pc:spChg chg="add mod">
          <ac:chgData name="Soleimanpour, Neeloofar" userId="S::neeloofar.soleimanpour@cuanschutz.edu::0c8500a1-607f-4540-8af5-5f3ee98989d9" providerId="AD" clId="Web-{51BFEAA7-AE51-412C-0A0D-5C0926BE54EA}" dt="2023-02-23T20:47:18.855" v="253" actId="14100"/>
          <ac:spMkLst>
            <pc:docMk/>
            <pc:sldMk cId="1975629220" sldId="293"/>
            <ac:spMk id="26" creationId="{1BCD0EB8-3834-57A3-6017-F00600F1146C}"/>
          </ac:spMkLst>
        </pc:spChg>
        <pc:spChg chg="add mod">
          <ac:chgData name="Soleimanpour, Neeloofar" userId="S::neeloofar.soleimanpour@cuanschutz.edu::0c8500a1-607f-4540-8af5-5f3ee98989d9" providerId="AD" clId="Web-{51BFEAA7-AE51-412C-0A0D-5C0926BE54EA}" dt="2023-02-23T20:47:38.622" v="260" actId="1076"/>
          <ac:spMkLst>
            <pc:docMk/>
            <pc:sldMk cId="1975629220" sldId="293"/>
            <ac:spMk id="27" creationId="{5381105C-D2CD-1046-EF8D-8FA29F936AF2}"/>
          </ac:spMkLst>
        </pc:spChg>
        <pc:spChg chg="add mod">
          <ac:chgData name="Soleimanpour, Neeloofar" userId="S::neeloofar.soleimanpour@cuanschutz.edu::0c8500a1-607f-4540-8af5-5f3ee98989d9" providerId="AD" clId="Web-{51BFEAA7-AE51-412C-0A0D-5C0926BE54EA}" dt="2023-02-23T20:49:14.842" v="273" actId="14100"/>
          <ac:spMkLst>
            <pc:docMk/>
            <pc:sldMk cId="1975629220" sldId="293"/>
            <ac:spMk id="28" creationId="{760B5896-4D7A-A61B-F97A-4B7086D835D6}"/>
          </ac:spMkLst>
        </pc:spChg>
        <pc:picChg chg="mod">
          <ac:chgData name="Soleimanpour, Neeloofar" userId="S::neeloofar.soleimanpour@cuanschutz.edu::0c8500a1-607f-4540-8af5-5f3ee98989d9" providerId="AD" clId="Web-{51BFEAA7-AE51-412C-0A0D-5C0926BE54EA}" dt="2023-02-23T20:47:04.605" v="248" actId="1076"/>
          <ac:picMkLst>
            <pc:docMk/>
            <pc:sldMk cId="1975629220" sldId="293"/>
            <ac:picMk id="5" creationId="{271E3A03-8309-CCD2-12CF-8C498025A94A}"/>
          </ac:picMkLst>
        </pc:picChg>
        <pc:picChg chg="del">
          <ac:chgData name="Soleimanpour, Neeloofar" userId="S::neeloofar.soleimanpour@cuanschutz.edu::0c8500a1-607f-4540-8af5-5f3ee98989d9" providerId="AD" clId="Web-{51BFEAA7-AE51-412C-0A0D-5C0926BE54EA}" dt="2023-02-23T20:45:36.197" v="208"/>
          <ac:picMkLst>
            <pc:docMk/>
            <pc:sldMk cId="1975629220" sldId="293"/>
            <ac:picMk id="6" creationId="{62A29B85-FA5C-5B9D-1743-AE36CA84A708}"/>
          </ac:picMkLst>
        </pc:picChg>
        <pc:picChg chg="mod modCrop">
          <ac:chgData name="Soleimanpour, Neeloofar" userId="S::neeloofar.soleimanpour@cuanschutz.edu::0c8500a1-607f-4540-8af5-5f3ee98989d9" providerId="AD" clId="Web-{51BFEAA7-AE51-412C-0A0D-5C0926BE54EA}" dt="2023-02-23T20:48:59.514" v="270"/>
          <ac:picMkLst>
            <pc:docMk/>
            <pc:sldMk cId="1975629220" sldId="293"/>
            <ac:picMk id="7" creationId="{6FA06973-3173-651D-620F-668C06836ED4}"/>
          </ac:picMkLst>
        </pc:picChg>
        <pc:picChg chg="mod">
          <ac:chgData name="Soleimanpour, Neeloofar" userId="S::neeloofar.soleimanpour@cuanschutz.edu::0c8500a1-607f-4540-8af5-5f3ee98989d9" providerId="AD" clId="Web-{51BFEAA7-AE51-412C-0A0D-5C0926BE54EA}" dt="2023-02-23T20:47:55.184" v="262" actId="14100"/>
          <ac:picMkLst>
            <pc:docMk/>
            <pc:sldMk cId="1975629220" sldId="293"/>
            <ac:picMk id="19" creationId="{183A79CD-CBD5-901A-F747-8107E47F2EAB}"/>
          </ac:picMkLst>
        </pc:picChg>
        <pc:inkChg chg="del">
          <ac:chgData name="Soleimanpour, Neeloofar" userId="S::neeloofar.soleimanpour@cuanschutz.edu::0c8500a1-607f-4540-8af5-5f3ee98989d9" providerId="AD" clId="Web-{51BFEAA7-AE51-412C-0A0D-5C0926BE54EA}" dt="2023-02-23T20:45:18.009" v="205"/>
          <ac:inkMkLst>
            <pc:docMk/>
            <pc:sldMk cId="1975629220" sldId="293"/>
            <ac:inkMk id="2" creationId="{FE8AC06B-4FB5-E36D-44F7-79544448B015}"/>
          </ac:inkMkLst>
        </pc:inkChg>
        <pc:inkChg chg="del">
          <ac:chgData name="Soleimanpour, Neeloofar" userId="S::neeloofar.soleimanpour@cuanschutz.edu::0c8500a1-607f-4540-8af5-5f3ee98989d9" providerId="AD" clId="Web-{51BFEAA7-AE51-412C-0A0D-5C0926BE54EA}" dt="2023-02-23T20:45:16.400" v="204"/>
          <ac:inkMkLst>
            <pc:docMk/>
            <pc:sldMk cId="1975629220" sldId="293"/>
            <ac:inkMk id="3" creationId="{54BBB604-E45E-E5D2-0633-2B0A0C349655}"/>
          </ac:inkMkLst>
        </pc:inkChg>
        <pc:inkChg chg="del">
          <ac:chgData name="Soleimanpour, Neeloofar" userId="S::neeloofar.soleimanpour@cuanschutz.edu::0c8500a1-607f-4540-8af5-5f3ee98989d9" providerId="AD" clId="Web-{51BFEAA7-AE51-412C-0A0D-5C0926BE54EA}" dt="2023-02-23T20:46:41.948" v="242"/>
          <ac:inkMkLst>
            <pc:docMk/>
            <pc:sldMk cId="1975629220" sldId="293"/>
            <ac:inkMk id="8" creationId="{F907A603-2570-E745-5531-184DC0495593}"/>
          </ac:inkMkLst>
        </pc:inkChg>
        <pc:inkChg chg="del">
          <ac:chgData name="Soleimanpour, Neeloofar" userId="S::neeloofar.soleimanpour@cuanschutz.edu::0c8500a1-607f-4540-8af5-5f3ee98989d9" providerId="AD" clId="Web-{51BFEAA7-AE51-412C-0A0D-5C0926BE54EA}" dt="2023-02-23T20:47:12.324" v="250"/>
          <ac:inkMkLst>
            <pc:docMk/>
            <pc:sldMk cId="1975629220" sldId="293"/>
            <ac:inkMk id="9" creationId="{EE23DAEB-94AF-B694-D863-7F7652ADB19D}"/>
          </ac:inkMkLst>
        </pc:inkChg>
        <pc:inkChg chg="del">
          <ac:chgData name="Soleimanpour, Neeloofar" userId="S::neeloofar.soleimanpour@cuanschutz.edu::0c8500a1-607f-4540-8af5-5f3ee98989d9" providerId="AD" clId="Web-{51BFEAA7-AE51-412C-0A0D-5C0926BE54EA}" dt="2023-02-23T20:46:06.463" v="230"/>
          <ac:inkMkLst>
            <pc:docMk/>
            <pc:sldMk cId="1975629220" sldId="293"/>
            <ac:inkMk id="10" creationId="{624F2FEA-E0C2-90B4-D28D-75B5C1205E25}"/>
          </ac:inkMkLst>
        </pc:inkChg>
        <pc:inkChg chg="del">
          <ac:chgData name="Soleimanpour, Neeloofar" userId="S::neeloofar.soleimanpour@cuanschutz.edu::0c8500a1-607f-4540-8af5-5f3ee98989d9" providerId="AD" clId="Web-{51BFEAA7-AE51-412C-0A0D-5C0926BE54EA}" dt="2023-02-23T20:46:26.995" v="236"/>
          <ac:inkMkLst>
            <pc:docMk/>
            <pc:sldMk cId="1975629220" sldId="293"/>
            <ac:inkMk id="11" creationId="{C16B7A3A-BBAE-896D-5EF1-7B989C5426D9}"/>
          </ac:inkMkLst>
        </pc:inkChg>
        <pc:inkChg chg="add del">
          <ac:chgData name="Soleimanpour, Neeloofar" userId="S::neeloofar.soleimanpour@cuanschutz.edu::0c8500a1-607f-4540-8af5-5f3ee98989d9" providerId="AD" clId="Web-{51BFEAA7-AE51-412C-0A0D-5C0926BE54EA}" dt="2023-02-23T20:45:55.650" v="226"/>
          <ac:inkMkLst>
            <pc:docMk/>
            <pc:sldMk cId="1975629220" sldId="293"/>
            <ac:inkMk id="12" creationId="{1C2926D9-2CB0-E00E-D945-0AA1DE3D5C2E}"/>
          </ac:inkMkLst>
        </pc:inkChg>
        <pc:inkChg chg="add del">
          <ac:chgData name="Soleimanpour, Neeloofar" userId="S::neeloofar.soleimanpour@cuanschutz.edu::0c8500a1-607f-4540-8af5-5f3ee98989d9" providerId="AD" clId="Web-{51BFEAA7-AE51-412C-0A0D-5C0926BE54EA}" dt="2023-02-23T20:45:55.650" v="225"/>
          <ac:inkMkLst>
            <pc:docMk/>
            <pc:sldMk cId="1975629220" sldId="293"/>
            <ac:inkMk id="13" creationId="{64EBF3B3-E825-2B93-73F8-F7334AA1F996}"/>
          </ac:inkMkLst>
        </pc:inkChg>
        <pc:inkChg chg="add del">
          <ac:chgData name="Soleimanpour, Neeloofar" userId="S::neeloofar.soleimanpour@cuanschutz.edu::0c8500a1-607f-4540-8af5-5f3ee98989d9" providerId="AD" clId="Web-{51BFEAA7-AE51-412C-0A0D-5C0926BE54EA}" dt="2023-02-23T20:45:55.650" v="224"/>
          <ac:inkMkLst>
            <pc:docMk/>
            <pc:sldMk cId="1975629220" sldId="293"/>
            <ac:inkMk id="14" creationId="{FAD9D494-6718-72CF-B1E3-2E6EF9AC9C92}"/>
          </ac:inkMkLst>
        </pc:inkChg>
        <pc:inkChg chg="del">
          <ac:chgData name="Soleimanpour, Neeloofar" userId="S::neeloofar.soleimanpour@cuanschutz.edu::0c8500a1-607f-4540-8af5-5f3ee98989d9" providerId="AD" clId="Web-{51BFEAA7-AE51-412C-0A0D-5C0926BE54EA}" dt="2023-02-23T20:49:52.390" v="279"/>
          <ac:inkMkLst>
            <pc:docMk/>
            <pc:sldMk cId="1975629220" sldId="293"/>
            <ac:inkMk id="15" creationId="{D629B3DB-0853-BE9F-4D74-D714474FFBA4}"/>
          </ac:inkMkLst>
        </pc:inkChg>
        <pc:inkChg chg="del">
          <ac:chgData name="Soleimanpour, Neeloofar" userId="S::neeloofar.soleimanpour@cuanschutz.edu::0c8500a1-607f-4540-8af5-5f3ee98989d9" providerId="AD" clId="Web-{51BFEAA7-AE51-412C-0A0D-5C0926BE54EA}" dt="2023-02-23T20:49:53.437" v="280"/>
          <ac:inkMkLst>
            <pc:docMk/>
            <pc:sldMk cId="1975629220" sldId="293"/>
            <ac:inkMk id="16" creationId="{B9056DB1-0F74-8AFC-457F-4EA4F1D7D79F}"/>
          </ac:inkMkLst>
        </pc:inkChg>
        <pc:inkChg chg="add del">
          <ac:chgData name="Soleimanpour, Neeloofar" userId="S::neeloofar.soleimanpour@cuanschutz.edu::0c8500a1-607f-4540-8af5-5f3ee98989d9" providerId="AD" clId="Web-{51BFEAA7-AE51-412C-0A0D-5C0926BE54EA}" dt="2023-02-23T20:45:55.650" v="223"/>
          <ac:inkMkLst>
            <pc:docMk/>
            <pc:sldMk cId="1975629220" sldId="293"/>
            <ac:inkMk id="17" creationId="{2F19900E-208B-A77F-EBC8-FEE1AFA071CB}"/>
          </ac:inkMkLst>
        </pc:inkChg>
        <pc:inkChg chg="del">
          <ac:chgData name="Soleimanpour, Neeloofar" userId="S::neeloofar.soleimanpour@cuanschutz.edu::0c8500a1-607f-4540-8af5-5f3ee98989d9" providerId="AD" clId="Web-{51BFEAA7-AE51-412C-0A0D-5C0926BE54EA}" dt="2023-02-23T20:45:57.760" v="227"/>
          <ac:inkMkLst>
            <pc:docMk/>
            <pc:sldMk cId="1975629220" sldId="293"/>
            <ac:inkMk id="18" creationId="{16E1777F-3EF8-A89E-2610-0F06914BE3BC}"/>
          </ac:inkMkLst>
        </pc:inkChg>
        <pc:inkChg chg="del">
          <ac:chgData name="Soleimanpour, Neeloofar" userId="S::neeloofar.soleimanpour@cuanschutz.edu::0c8500a1-607f-4540-8af5-5f3ee98989d9" providerId="AD" clId="Web-{51BFEAA7-AE51-412C-0A0D-5C0926BE54EA}" dt="2023-02-23T20:47:23.184" v="254"/>
          <ac:inkMkLst>
            <pc:docMk/>
            <pc:sldMk cId="1975629220" sldId="293"/>
            <ac:inkMk id="20" creationId="{AF961EFA-4D85-3EFB-646A-2BD2ECB773E1}"/>
          </ac:inkMkLst>
        </pc:inkChg>
        <pc:inkChg chg="add del">
          <ac:chgData name="Soleimanpour, Neeloofar" userId="S::neeloofar.soleimanpour@cuanschutz.edu::0c8500a1-607f-4540-8af5-5f3ee98989d9" providerId="AD" clId="Web-{51BFEAA7-AE51-412C-0A0D-5C0926BE54EA}" dt="2023-02-23T20:45:55.650" v="222"/>
          <ac:inkMkLst>
            <pc:docMk/>
            <pc:sldMk cId="1975629220" sldId="293"/>
            <ac:inkMk id="21" creationId="{A3FEEA15-8DA8-E5A1-0D27-11BE741C8F92}"/>
          </ac:inkMkLst>
        </pc:inkChg>
        <pc:inkChg chg="add del">
          <ac:chgData name="Soleimanpour, Neeloofar" userId="S::neeloofar.soleimanpour@cuanschutz.edu::0c8500a1-607f-4540-8af5-5f3ee98989d9" providerId="AD" clId="Web-{51BFEAA7-AE51-412C-0A0D-5C0926BE54EA}" dt="2023-02-23T20:45:55.650" v="221"/>
          <ac:inkMkLst>
            <pc:docMk/>
            <pc:sldMk cId="1975629220" sldId="293"/>
            <ac:inkMk id="22" creationId="{24FF1A95-7153-5391-19F2-53C56B8EDE05}"/>
          </ac:inkMkLst>
        </pc:inkChg>
        <pc:cxnChg chg="add mod">
          <ac:chgData name="Soleimanpour, Neeloofar" userId="S::neeloofar.soleimanpour@cuanschutz.edu::0c8500a1-607f-4540-8af5-5f3ee98989d9" providerId="AD" clId="Web-{51BFEAA7-AE51-412C-0A0D-5C0926BE54EA}" dt="2023-02-23T20:49:58.500" v="282"/>
          <ac:cxnSpMkLst>
            <pc:docMk/>
            <pc:sldMk cId="1975629220" sldId="293"/>
            <ac:cxnSpMk id="29" creationId="{1BC0B617-3A12-1C3B-8F88-2B913F81B55F}"/>
          </ac:cxnSpMkLst>
        </pc:cxnChg>
        <pc:cxnChg chg="add del">
          <ac:chgData name="Soleimanpour, Neeloofar" userId="S::neeloofar.soleimanpour@cuanschutz.edu::0c8500a1-607f-4540-8af5-5f3ee98989d9" providerId="AD" clId="Web-{51BFEAA7-AE51-412C-0A0D-5C0926BE54EA}" dt="2023-02-23T20:49:43.953" v="276"/>
          <ac:cxnSpMkLst>
            <pc:docMk/>
            <pc:sldMk cId="1975629220" sldId="293"/>
            <ac:cxnSpMk id="30" creationId="{6E1591C0-3186-6A9F-67C1-122B38E58C12}"/>
          </ac:cxnSpMkLst>
        </pc:cxnChg>
        <pc:cxnChg chg="add mod">
          <ac:chgData name="Soleimanpour, Neeloofar" userId="S::neeloofar.soleimanpour@cuanschutz.edu::0c8500a1-607f-4540-8af5-5f3ee98989d9" providerId="AD" clId="Web-{51BFEAA7-AE51-412C-0A0D-5C0926BE54EA}" dt="2023-02-23T20:55:17.257" v="320"/>
          <ac:cxnSpMkLst>
            <pc:docMk/>
            <pc:sldMk cId="1975629220" sldId="293"/>
            <ac:cxnSpMk id="31" creationId="{7DD7BCA0-5F97-9882-F839-5D20E001AFC9}"/>
          </ac:cxnSpMkLst>
        </pc:cxnChg>
      </pc:sldChg>
      <pc:sldChg chg="addSp delSp modSp new">
        <pc:chgData name="Soleimanpour, Neeloofar" userId="S::neeloofar.soleimanpour@cuanschutz.edu::0c8500a1-607f-4540-8af5-5f3ee98989d9" providerId="AD" clId="Web-{51BFEAA7-AE51-412C-0A0D-5C0926BE54EA}" dt="2023-02-23T22:14:34.344" v="602" actId="14100"/>
        <pc:sldMkLst>
          <pc:docMk/>
          <pc:sldMk cId="3292769136" sldId="295"/>
        </pc:sldMkLst>
        <pc:spChg chg="mod">
          <ac:chgData name="Soleimanpour, Neeloofar" userId="S::neeloofar.soleimanpour@cuanschutz.edu::0c8500a1-607f-4540-8af5-5f3ee98989d9" providerId="AD" clId="Web-{51BFEAA7-AE51-412C-0A0D-5C0926BE54EA}" dt="2023-02-23T22:10:32.338" v="561" actId="1076"/>
          <ac:spMkLst>
            <pc:docMk/>
            <pc:sldMk cId="3292769136" sldId="295"/>
            <ac:spMk id="2" creationId="{8CDE6D1D-D8E0-BA34-3AA6-6AF1865C64F7}"/>
          </ac:spMkLst>
        </pc:spChg>
        <pc:spChg chg="mod">
          <ac:chgData name="Soleimanpour, Neeloofar" userId="S::neeloofar.soleimanpour@cuanschutz.edu::0c8500a1-607f-4540-8af5-5f3ee98989d9" providerId="AD" clId="Web-{51BFEAA7-AE51-412C-0A0D-5C0926BE54EA}" dt="2023-02-23T22:14:34.344" v="602" actId="14100"/>
          <ac:spMkLst>
            <pc:docMk/>
            <pc:sldMk cId="3292769136" sldId="295"/>
            <ac:spMk id="3" creationId="{5A56CA7F-176B-FF37-9E5E-FA4F752CE0F0}"/>
          </ac:spMkLst>
        </pc:spChg>
        <pc:spChg chg="add del mod">
          <ac:chgData name="Soleimanpour, Neeloofar" userId="S::neeloofar.soleimanpour@cuanschutz.edu::0c8500a1-607f-4540-8af5-5f3ee98989d9" providerId="AD" clId="Web-{51BFEAA7-AE51-412C-0A0D-5C0926BE54EA}" dt="2023-02-23T22:12:43.216" v="586"/>
          <ac:spMkLst>
            <pc:docMk/>
            <pc:sldMk cId="3292769136" sldId="295"/>
            <ac:spMk id="5" creationId="{E8B90989-F308-04E7-61C4-91233D81CECA}"/>
          </ac:spMkLst>
        </pc:spChg>
        <pc:spChg chg="add del mod">
          <ac:chgData name="Soleimanpour, Neeloofar" userId="S::neeloofar.soleimanpour@cuanschutz.edu::0c8500a1-607f-4540-8af5-5f3ee98989d9" providerId="AD" clId="Web-{51BFEAA7-AE51-412C-0A0D-5C0926BE54EA}" dt="2023-02-23T21:45:17.739" v="469"/>
          <ac:spMkLst>
            <pc:docMk/>
            <pc:sldMk cId="3292769136" sldId="295"/>
            <ac:spMk id="6" creationId="{273A95C5-D4D1-ECC4-E83C-544653FE67AB}"/>
          </ac:spMkLst>
        </pc:spChg>
        <pc:spChg chg="add mod">
          <ac:chgData name="Soleimanpour, Neeloofar" userId="S::neeloofar.soleimanpour@cuanschutz.edu::0c8500a1-607f-4540-8af5-5f3ee98989d9" providerId="AD" clId="Web-{51BFEAA7-AE51-412C-0A0D-5C0926BE54EA}" dt="2023-02-23T22:14:14.953" v="595" actId="20577"/>
          <ac:spMkLst>
            <pc:docMk/>
            <pc:sldMk cId="3292769136" sldId="295"/>
            <ac:spMk id="7" creationId="{FADAA7A3-06D9-16BC-A4DC-13328F46E194}"/>
          </ac:spMkLst>
        </pc:spChg>
      </pc:sldChg>
      <pc:sldChg chg="modSp add replId">
        <pc:chgData name="Soleimanpour, Neeloofar" userId="S::neeloofar.soleimanpour@cuanschutz.edu::0c8500a1-607f-4540-8af5-5f3ee98989d9" providerId="AD" clId="Web-{51BFEAA7-AE51-412C-0A0D-5C0926BE54EA}" dt="2023-02-23T22:10:52.557" v="569" actId="20577"/>
        <pc:sldMkLst>
          <pc:docMk/>
          <pc:sldMk cId="4021568560" sldId="296"/>
        </pc:sldMkLst>
        <pc:spChg chg="mod">
          <ac:chgData name="Soleimanpour, Neeloofar" userId="S::neeloofar.soleimanpour@cuanschutz.edu::0c8500a1-607f-4540-8af5-5f3ee98989d9" providerId="AD" clId="Web-{51BFEAA7-AE51-412C-0A0D-5C0926BE54EA}" dt="2023-02-23T22:07:28.817" v="493" actId="1076"/>
          <ac:spMkLst>
            <pc:docMk/>
            <pc:sldMk cId="4021568560" sldId="296"/>
            <ac:spMk id="2" creationId="{8CDE6D1D-D8E0-BA34-3AA6-6AF1865C64F7}"/>
          </ac:spMkLst>
        </pc:spChg>
        <pc:spChg chg="mod">
          <ac:chgData name="Soleimanpour, Neeloofar" userId="S::neeloofar.soleimanpour@cuanschutz.edu::0c8500a1-607f-4540-8af5-5f3ee98989d9" providerId="AD" clId="Web-{51BFEAA7-AE51-412C-0A0D-5C0926BE54EA}" dt="2023-02-23T22:10:50.323" v="568" actId="20577"/>
          <ac:spMkLst>
            <pc:docMk/>
            <pc:sldMk cId="4021568560" sldId="296"/>
            <ac:spMk id="3" creationId="{5A56CA7F-176B-FF37-9E5E-FA4F752CE0F0}"/>
          </ac:spMkLst>
        </pc:spChg>
        <pc:spChg chg="mod">
          <ac:chgData name="Soleimanpour, Neeloofar" userId="S::neeloofar.soleimanpour@cuanschutz.edu::0c8500a1-607f-4540-8af5-5f3ee98989d9" providerId="AD" clId="Web-{51BFEAA7-AE51-412C-0A0D-5C0926BE54EA}" dt="2023-02-23T22:10:52.557" v="569" actId="20577"/>
          <ac:spMkLst>
            <pc:docMk/>
            <pc:sldMk cId="4021568560" sldId="296"/>
            <ac:spMk id="6" creationId="{273A95C5-D4D1-ECC4-E83C-544653FE67AB}"/>
          </ac:spMkLst>
        </pc:spChg>
      </pc:sldChg>
    </pc:docChg>
  </pc:docChgLst>
  <pc:docChgLst>
    <pc:chgData name="Soleimanpour, Neeloofar" userId="S::neeloofar.soleimanpour@cuanschutz.edu::0c8500a1-607f-4540-8af5-5f3ee98989d9" providerId="AD" clId="Web-{5B87D25D-16DD-23E3-871E-C032218BE512}"/>
    <pc:docChg chg="modSld">
      <pc:chgData name="Soleimanpour, Neeloofar" userId="S::neeloofar.soleimanpour@cuanschutz.edu::0c8500a1-607f-4540-8af5-5f3ee98989d9" providerId="AD" clId="Web-{5B87D25D-16DD-23E3-871E-C032218BE512}" dt="2023-07-27T21:29:03.543" v="79"/>
      <pc:docMkLst>
        <pc:docMk/>
      </pc:docMkLst>
      <pc:sldChg chg="modSp">
        <pc:chgData name="Soleimanpour, Neeloofar" userId="S::neeloofar.soleimanpour@cuanschutz.edu::0c8500a1-607f-4540-8af5-5f3ee98989d9" providerId="AD" clId="Web-{5B87D25D-16DD-23E3-871E-C032218BE512}" dt="2023-07-27T21:29:03.543" v="79"/>
        <pc:sldMkLst>
          <pc:docMk/>
          <pc:sldMk cId="3559899738" sldId="276"/>
        </pc:sldMkLst>
        <pc:graphicFrameChg chg="mod modGraphic">
          <ac:chgData name="Soleimanpour, Neeloofar" userId="S::neeloofar.soleimanpour@cuanschutz.edu::0c8500a1-607f-4540-8af5-5f3ee98989d9" providerId="AD" clId="Web-{5B87D25D-16DD-23E3-871E-C032218BE512}" dt="2023-07-27T21:29:03.543" v="79"/>
          <ac:graphicFrameMkLst>
            <pc:docMk/>
            <pc:sldMk cId="3559899738" sldId="276"/>
            <ac:graphicFrameMk id="6" creationId="{BC5C524F-DF09-41A7-FDB3-7E24FEE7DB1B}"/>
          </ac:graphicFrameMkLst>
        </pc:graphicFrameChg>
      </pc:sldChg>
    </pc:docChg>
  </pc:docChgLst>
  <pc:docChgLst>
    <pc:chgData name="Buran, Meghan" userId="9f363b61-6849-4da9-bb5a-6506a1fea7fb" providerId="ADAL" clId="{EFC34934-07BD-4ED4-A749-BEF4FBF3B1D6}"/>
    <pc:docChg chg="undo custSel modSld">
      <pc:chgData name="Buran, Meghan" userId="9f363b61-6849-4da9-bb5a-6506a1fea7fb" providerId="ADAL" clId="{EFC34934-07BD-4ED4-A749-BEF4FBF3B1D6}" dt="2023-12-18T15:48:46.867" v="28" actId="20577"/>
      <pc:docMkLst>
        <pc:docMk/>
      </pc:docMkLst>
      <pc:sldChg chg="modSp mod">
        <pc:chgData name="Buran, Meghan" userId="9f363b61-6849-4da9-bb5a-6506a1fea7fb" providerId="ADAL" clId="{EFC34934-07BD-4ED4-A749-BEF4FBF3B1D6}" dt="2023-12-18T15:48:11.827" v="0" actId="27636"/>
        <pc:sldMkLst>
          <pc:docMk/>
          <pc:sldMk cId="2639074627" sldId="344"/>
        </pc:sldMkLst>
        <pc:spChg chg="mod">
          <ac:chgData name="Buran, Meghan" userId="9f363b61-6849-4da9-bb5a-6506a1fea7fb" providerId="ADAL" clId="{EFC34934-07BD-4ED4-A749-BEF4FBF3B1D6}" dt="2023-12-18T15:48:11.827" v="0" actId="27636"/>
          <ac:spMkLst>
            <pc:docMk/>
            <pc:sldMk cId="2639074627" sldId="344"/>
            <ac:spMk id="2" creationId="{1721B768-67E1-D9D4-3A25-5E1D41F7E2B1}"/>
          </ac:spMkLst>
        </pc:spChg>
      </pc:sldChg>
      <pc:sldChg chg="modSp mod">
        <pc:chgData name="Buran, Meghan" userId="9f363b61-6849-4da9-bb5a-6506a1fea7fb" providerId="ADAL" clId="{EFC34934-07BD-4ED4-A749-BEF4FBF3B1D6}" dt="2023-12-18T15:48:46.867" v="28" actId="20577"/>
        <pc:sldMkLst>
          <pc:docMk/>
          <pc:sldMk cId="1773678030" sldId="358"/>
        </pc:sldMkLst>
        <pc:spChg chg="mod">
          <ac:chgData name="Buran, Meghan" userId="9f363b61-6849-4da9-bb5a-6506a1fea7fb" providerId="ADAL" clId="{EFC34934-07BD-4ED4-A749-BEF4FBF3B1D6}" dt="2023-12-18T15:48:46.867" v="28" actId="20577"/>
          <ac:spMkLst>
            <pc:docMk/>
            <pc:sldMk cId="1773678030" sldId="358"/>
            <ac:spMk id="2" creationId="{00000000-0000-0000-0000-000000000000}"/>
          </ac:spMkLst>
        </pc:spChg>
      </pc:sldChg>
    </pc:docChg>
  </pc:docChgLst>
  <pc:docChgLst>
    <pc:chgData name="Soleimanpour, Neeloofar" userId="S::neeloofar.soleimanpour@cuanschutz.edu::0c8500a1-607f-4540-8af5-5f3ee98989d9" providerId="AD" clId="Web-{E1C19A2C-7F4E-7E4C-D174-B0F21D2A915B}"/>
    <pc:docChg chg="addSld delSld modSld sldOrd">
      <pc:chgData name="Soleimanpour, Neeloofar" userId="S::neeloofar.soleimanpour@cuanschutz.edu::0c8500a1-607f-4540-8af5-5f3ee98989d9" providerId="AD" clId="Web-{E1C19A2C-7F4E-7E4C-D174-B0F21D2A915B}" dt="2023-02-21T19:12:20.892" v="1028" actId="20577"/>
      <pc:docMkLst>
        <pc:docMk/>
      </pc:docMkLst>
      <pc:sldChg chg="modSp">
        <pc:chgData name="Soleimanpour, Neeloofar" userId="S::neeloofar.soleimanpour@cuanschutz.edu::0c8500a1-607f-4540-8af5-5f3ee98989d9" providerId="AD" clId="Web-{E1C19A2C-7F4E-7E4C-D174-B0F21D2A915B}" dt="2023-02-21T17:59:25.566" v="523" actId="20577"/>
        <pc:sldMkLst>
          <pc:docMk/>
          <pc:sldMk cId="2455124384" sldId="257"/>
        </pc:sldMkLst>
        <pc:spChg chg="mod">
          <ac:chgData name="Soleimanpour, Neeloofar" userId="S::neeloofar.soleimanpour@cuanschutz.edu::0c8500a1-607f-4540-8af5-5f3ee98989d9" providerId="AD" clId="Web-{E1C19A2C-7F4E-7E4C-D174-B0F21D2A915B}" dt="2023-02-21T17:59:25.566" v="523" actId="20577"/>
          <ac:spMkLst>
            <pc:docMk/>
            <pc:sldMk cId="2455124384" sldId="257"/>
            <ac:spMk id="2" creationId="{00000000-0000-0000-0000-000000000000}"/>
          </ac:spMkLst>
        </pc:spChg>
      </pc:sldChg>
      <pc:sldChg chg="modSp">
        <pc:chgData name="Soleimanpour, Neeloofar" userId="S::neeloofar.soleimanpour@cuanschutz.edu::0c8500a1-607f-4540-8af5-5f3ee98989d9" providerId="AD" clId="Web-{E1C19A2C-7F4E-7E4C-D174-B0F21D2A915B}" dt="2023-02-21T18:54:50.990" v="926"/>
        <pc:sldMkLst>
          <pc:docMk/>
          <pc:sldMk cId="46233630" sldId="260"/>
        </pc:sldMkLst>
        <pc:graphicFrameChg chg="mod modGraphic">
          <ac:chgData name="Soleimanpour, Neeloofar" userId="S::neeloofar.soleimanpour@cuanschutz.edu::0c8500a1-607f-4540-8af5-5f3ee98989d9" providerId="AD" clId="Web-{E1C19A2C-7F4E-7E4C-D174-B0F21D2A915B}" dt="2023-02-21T18:54:50.990" v="926"/>
          <ac:graphicFrameMkLst>
            <pc:docMk/>
            <pc:sldMk cId="46233630" sldId="260"/>
            <ac:graphicFrameMk id="9" creationId="{E47B2381-A48A-68A5-62A0-37A100BB32A8}"/>
          </ac:graphicFrameMkLst>
        </pc:graphicFrameChg>
      </pc:sldChg>
      <pc:sldChg chg="modSp">
        <pc:chgData name="Soleimanpour, Neeloofar" userId="S::neeloofar.soleimanpour@cuanschutz.edu::0c8500a1-607f-4540-8af5-5f3ee98989d9" providerId="AD" clId="Web-{E1C19A2C-7F4E-7E4C-D174-B0F21D2A915B}" dt="2023-02-21T18:32:26.082" v="758" actId="20577"/>
        <pc:sldMkLst>
          <pc:docMk/>
          <pc:sldMk cId="2940389207" sldId="266"/>
        </pc:sldMkLst>
        <pc:spChg chg="mod">
          <ac:chgData name="Soleimanpour, Neeloofar" userId="S::neeloofar.soleimanpour@cuanschutz.edu::0c8500a1-607f-4540-8af5-5f3ee98989d9" providerId="AD" clId="Web-{E1C19A2C-7F4E-7E4C-D174-B0F21D2A915B}" dt="2023-02-21T18:32:26.082" v="758" actId="20577"/>
          <ac:spMkLst>
            <pc:docMk/>
            <pc:sldMk cId="2940389207" sldId="266"/>
            <ac:spMk id="3" creationId="{D2F98EF0-FE45-8B08-9977-6A414C11FCFA}"/>
          </ac:spMkLst>
        </pc:spChg>
      </pc:sldChg>
      <pc:sldChg chg="modSp">
        <pc:chgData name="Soleimanpour, Neeloofar" userId="S::neeloofar.soleimanpour@cuanschutz.edu::0c8500a1-607f-4540-8af5-5f3ee98989d9" providerId="AD" clId="Web-{E1C19A2C-7F4E-7E4C-D174-B0F21D2A915B}" dt="2023-02-21T18:32:29.145" v="759" actId="20577"/>
        <pc:sldMkLst>
          <pc:docMk/>
          <pc:sldMk cId="3612833094" sldId="267"/>
        </pc:sldMkLst>
        <pc:spChg chg="mod">
          <ac:chgData name="Soleimanpour, Neeloofar" userId="S::neeloofar.soleimanpour@cuanschutz.edu::0c8500a1-607f-4540-8af5-5f3ee98989d9" providerId="AD" clId="Web-{E1C19A2C-7F4E-7E4C-D174-B0F21D2A915B}" dt="2023-02-21T18:32:29.145" v="759" actId="20577"/>
          <ac:spMkLst>
            <pc:docMk/>
            <pc:sldMk cId="3612833094" sldId="267"/>
            <ac:spMk id="3" creationId="{D2F98EF0-FE45-8B08-9977-6A414C11FCFA}"/>
          </ac:spMkLst>
        </pc:spChg>
      </pc:sldChg>
      <pc:sldChg chg="modSp">
        <pc:chgData name="Soleimanpour, Neeloofar" userId="S::neeloofar.soleimanpour@cuanschutz.edu::0c8500a1-607f-4540-8af5-5f3ee98989d9" providerId="AD" clId="Web-{E1C19A2C-7F4E-7E4C-D174-B0F21D2A915B}" dt="2023-02-21T18:32:31.942" v="760" actId="20577"/>
        <pc:sldMkLst>
          <pc:docMk/>
          <pc:sldMk cId="4211956509" sldId="268"/>
        </pc:sldMkLst>
        <pc:spChg chg="mod">
          <ac:chgData name="Soleimanpour, Neeloofar" userId="S::neeloofar.soleimanpour@cuanschutz.edu::0c8500a1-607f-4540-8af5-5f3ee98989d9" providerId="AD" clId="Web-{E1C19A2C-7F4E-7E4C-D174-B0F21D2A915B}" dt="2023-02-21T18:32:31.942" v="760" actId="20577"/>
          <ac:spMkLst>
            <pc:docMk/>
            <pc:sldMk cId="4211956509" sldId="268"/>
            <ac:spMk id="3" creationId="{D2F98EF0-FE45-8B08-9977-6A414C11FCFA}"/>
          </ac:spMkLst>
        </pc:spChg>
      </pc:sldChg>
      <pc:sldChg chg="modSp">
        <pc:chgData name="Soleimanpour, Neeloofar" userId="S::neeloofar.soleimanpour@cuanschutz.edu::0c8500a1-607f-4540-8af5-5f3ee98989d9" providerId="AD" clId="Web-{E1C19A2C-7F4E-7E4C-D174-B0F21D2A915B}" dt="2023-02-21T18:32:23.300" v="757" actId="20577"/>
        <pc:sldMkLst>
          <pc:docMk/>
          <pc:sldMk cId="1716314847" sldId="271"/>
        </pc:sldMkLst>
        <pc:spChg chg="mod">
          <ac:chgData name="Soleimanpour, Neeloofar" userId="S::neeloofar.soleimanpour@cuanschutz.edu::0c8500a1-607f-4540-8af5-5f3ee98989d9" providerId="AD" clId="Web-{E1C19A2C-7F4E-7E4C-D174-B0F21D2A915B}" dt="2023-02-21T18:32:23.300" v="757" actId="20577"/>
          <ac:spMkLst>
            <pc:docMk/>
            <pc:sldMk cId="1716314847" sldId="271"/>
            <ac:spMk id="3" creationId="{D2F98EF0-FE45-8B08-9977-6A414C11FCFA}"/>
          </ac:spMkLst>
        </pc:spChg>
      </pc:sldChg>
      <pc:sldChg chg="addSp delSp modSp new ord modNotes">
        <pc:chgData name="Soleimanpour, Neeloofar" userId="S::neeloofar.soleimanpour@cuanschutz.edu::0c8500a1-607f-4540-8af5-5f3ee98989d9" providerId="AD" clId="Web-{E1C19A2C-7F4E-7E4C-D174-B0F21D2A915B}" dt="2023-02-21T19:12:20.892" v="1028" actId="20577"/>
        <pc:sldMkLst>
          <pc:docMk/>
          <pc:sldMk cId="4115407869" sldId="272"/>
        </pc:sldMkLst>
        <pc:spChg chg="mod">
          <ac:chgData name="Soleimanpour, Neeloofar" userId="S::neeloofar.soleimanpour@cuanschutz.edu::0c8500a1-607f-4540-8af5-5f3ee98989d9" providerId="AD" clId="Web-{E1C19A2C-7F4E-7E4C-D174-B0F21D2A915B}" dt="2023-02-21T19:12:20.892" v="1028" actId="20577"/>
          <ac:spMkLst>
            <pc:docMk/>
            <pc:sldMk cId="4115407869" sldId="272"/>
            <ac:spMk id="2" creationId="{A5D27A78-92A5-ECCF-9F35-B7868FB20076}"/>
          </ac:spMkLst>
        </pc:spChg>
        <pc:spChg chg="del">
          <ac:chgData name="Soleimanpour, Neeloofar" userId="S::neeloofar.soleimanpour@cuanschutz.edu::0c8500a1-607f-4540-8af5-5f3ee98989d9" providerId="AD" clId="Web-{E1C19A2C-7F4E-7E4C-D174-B0F21D2A915B}" dt="2023-02-21T16:45:49.466" v="24"/>
          <ac:spMkLst>
            <pc:docMk/>
            <pc:sldMk cId="4115407869" sldId="272"/>
            <ac:spMk id="3" creationId="{0C7F76BF-9E6E-116A-4F46-7A42865EFB3B}"/>
          </ac:spMkLst>
        </pc:spChg>
        <pc:spChg chg="add mod">
          <ac:chgData name="Soleimanpour, Neeloofar" userId="S::neeloofar.soleimanpour@cuanschutz.edu::0c8500a1-607f-4540-8af5-5f3ee98989d9" providerId="AD" clId="Web-{E1C19A2C-7F4E-7E4C-D174-B0F21D2A915B}" dt="2023-02-21T16:45:53.919" v="28" actId="20577"/>
          <ac:spMkLst>
            <pc:docMk/>
            <pc:sldMk cId="4115407869" sldId="272"/>
            <ac:spMk id="7" creationId="{65CC645E-CD1B-5832-508B-12EE70C253D2}"/>
          </ac:spMkLst>
        </pc:spChg>
        <pc:spChg chg="add mod">
          <ac:chgData name="Soleimanpour, Neeloofar" userId="S::neeloofar.soleimanpour@cuanschutz.edu::0c8500a1-607f-4540-8af5-5f3ee98989d9" providerId="AD" clId="Web-{E1C19A2C-7F4E-7E4C-D174-B0F21D2A915B}" dt="2023-02-21T16:47:51.442" v="146" actId="1076"/>
          <ac:spMkLst>
            <pc:docMk/>
            <pc:sldMk cId="4115407869" sldId="272"/>
            <ac:spMk id="8" creationId="{D612FC51-F4C7-0E30-330C-7A0A65FDFA25}"/>
          </ac:spMkLst>
        </pc:spChg>
        <pc:graphicFrameChg chg="add mod ord modGraphic">
          <ac:chgData name="Soleimanpour, Neeloofar" userId="S::neeloofar.soleimanpour@cuanschutz.edu::0c8500a1-607f-4540-8af5-5f3ee98989d9" providerId="AD" clId="Web-{E1C19A2C-7F4E-7E4C-D174-B0F21D2A915B}" dt="2023-02-21T16:54:16.561" v="277"/>
          <ac:graphicFrameMkLst>
            <pc:docMk/>
            <pc:sldMk cId="4115407869" sldId="272"/>
            <ac:graphicFrameMk id="6" creationId="{CDFF886D-1A50-49F9-2C48-A48F5FE5CCD2}"/>
          </ac:graphicFrameMkLst>
        </pc:graphicFrameChg>
      </pc:sldChg>
      <pc:sldChg chg="new del">
        <pc:chgData name="Soleimanpour, Neeloofar" userId="S::neeloofar.soleimanpour@cuanschutz.edu::0c8500a1-607f-4540-8af5-5f3ee98989d9" providerId="AD" clId="Web-{E1C19A2C-7F4E-7E4C-D174-B0F21D2A915B}" dt="2023-02-21T16:52:16.803" v="223"/>
        <pc:sldMkLst>
          <pc:docMk/>
          <pc:sldMk cId="2139631180" sldId="273"/>
        </pc:sldMkLst>
      </pc:sldChg>
      <pc:sldChg chg="modSp add replId">
        <pc:chgData name="Soleimanpour, Neeloofar" userId="S::neeloofar.soleimanpour@cuanschutz.edu::0c8500a1-607f-4540-8af5-5f3ee98989d9" providerId="AD" clId="Web-{E1C19A2C-7F4E-7E4C-D174-B0F21D2A915B}" dt="2023-02-21T19:04:52.001" v="967" actId="1076"/>
        <pc:sldMkLst>
          <pc:docMk/>
          <pc:sldMk cId="1888655088" sldId="274"/>
        </pc:sldMkLst>
        <pc:spChg chg="mod">
          <ac:chgData name="Soleimanpour, Neeloofar" userId="S::neeloofar.soleimanpour@cuanschutz.edu::0c8500a1-607f-4540-8af5-5f3ee98989d9" providerId="AD" clId="Web-{E1C19A2C-7F4E-7E4C-D174-B0F21D2A915B}" dt="2023-02-21T19:04:52.001" v="967" actId="1076"/>
          <ac:spMkLst>
            <pc:docMk/>
            <pc:sldMk cId="1888655088" sldId="274"/>
            <ac:spMk id="2" creationId="{00000000-0000-0000-0000-000000000000}"/>
          </ac:spMkLst>
        </pc:spChg>
      </pc:sldChg>
      <pc:sldChg chg="modSp new del">
        <pc:chgData name="Soleimanpour, Neeloofar" userId="S::neeloofar.soleimanpour@cuanschutz.edu::0c8500a1-607f-4540-8af5-5f3ee98989d9" providerId="AD" clId="Web-{E1C19A2C-7F4E-7E4C-D174-B0F21D2A915B}" dt="2023-02-21T16:52:14.178" v="221"/>
        <pc:sldMkLst>
          <pc:docMk/>
          <pc:sldMk cId="3910033329" sldId="274"/>
        </pc:sldMkLst>
        <pc:spChg chg="mod">
          <ac:chgData name="Soleimanpour, Neeloofar" userId="S::neeloofar.soleimanpour@cuanschutz.edu::0c8500a1-607f-4540-8af5-5f3ee98989d9" providerId="AD" clId="Web-{E1C19A2C-7F4E-7E4C-D174-B0F21D2A915B}" dt="2023-02-21T16:52:07.365" v="220" actId="20577"/>
          <ac:spMkLst>
            <pc:docMk/>
            <pc:sldMk cId="3910033329" sldId="274"/>
            <ac:spMk id="2" creationId="{A7F673A6-4DD6-F830-B443-6CFAEB13A926}"/>
          </ac:spMkLst>
        </pc:spChg>
      </pc:sldChg>
      <pc:sldChg chg="addSp delSp modSp new ord">
        <pc:chgData name="Soleimanpour, Neeloofar" userId="S::neeloofar.soleimanpour@cuanschutz.edu::0c8500a1-607f-4540-8af5-5f3ee98989d9" providerId="AD" clId="Web-{E1C19A2C-7F4E-7E4C-D174-B0F21D2A915B}" dt="2023-02-21T17:04:23.413" v="317" actId="1076"/>
        <pc:sldMkLst>
          <pc:docMk/>
          <pc:sldMk cId="2895312735" sldId="275"/>
        </pc:sldMkLst>
        <pc:spChg chg="mod">
          <ac:chgData name="Soleimanpour, Neeloofar" userId="S::neeloofar.soleimanpour@cuanschutz.edu::0c8500a1-607f-4540-8af5-5f3ee98989d9" providerId="AD" clId="Web-{E1C19A2C-7F4E-7E4C-D174-B0F21D2A915B}" dt="2023-02-21T17:04:21.023" v="316" actId="20577"/>
          <ac:spMkLst>
            <pc:docMk/>
            <pc:sldMk cId="2895312735" sldId="275"/>
            <ac:spMk id="2" creationId="{5C3A66DA-7B7A-2F8F-3F8C-9A27A5FB0101}"/>
          </ac:spMkLst>
        </pc:spChg>
        <pc:spChg chg="del">
          <ac:chgData name="Soleimanpour, Neeloofar" userId="S::neeloofar.soleimanpour@cuanschutz.edu::0c8500a1-607f-4540-8af5-5f3ee98989d9" providerId="AD" clId="Web-{E1C19A2C-7F4E-7E4C-D174-B0F21D2A915B}" dt="2023-02-21T17:02:46.298" v="279"/>
          <ac:spMkLst>
            <pc:docMk/>
            <pc:sldMk cId="2895312735" sldId="275"/>
            <ac:spMk id="3" creationId="{4BF101AF-FE2F-441E-B0E7-845BB9A453F3}"/>
          </ac:spMkLst>
        </pc:spChg>
        <pc:picChg chg="add mod ord">
          <ac:chgData name="Soleimanpour, Neeloofar" userId="S::neeloofar.soleimanpour@cuanschutz.edu::0c8500a1-607f-4540-8af5-5f3ee98989d9" providerId="AD" clId="Web-{E1C19A2C-7F4E-7E4C-D174-B0F21D2A915B}" dt="2023-02-21T17:04:23.413" v="317" actId="1076"/>
          <ac:picMkLst>
            <pc:docMk/>
            <pc:sldMk cId="2895312735" sldId="275"/>
            <ac:picMk id="5" creationId="{992F15D4-1F93-033D-6483-00576A349F65}"/>
          </ac:picMkLst>
        </pc:picChg>
      </pc:sldChg>
      <pc:sldChg chg="addSp delSp modSp new mod setBg">
        <pc:chgData name="Soleimanpour, Neeloofar" userId="S::neeloofar.soleimanpour@cuanschutz.edu::0c8500a1-607f-4540-8af5-5f3ee98989d9" providerId="AD" clId="Web-{E1C19A2C-7F4E-7E4C-D174-B0F21D2A915B}" dt="2023-02-21T18:35:15.047" v="792"/>
        <pc:sldMkLst>
          <pc:docMk/>
          <pc:sldMk cId="3559899738" sldId="276"/>
        </pc:sldMkLst>
        <pc:spChg chg="del">
          <ac:chgData name="Soleimanpour, Neeloofar" userId="S::neeloofar.soleimanpour@cuanschutz.edu::0c8500a1-607f-4540-8af5-5f3ee98989d9" providerId="AD" clId="Web-{E1C19A2C-7F4E-7E4C-D174-B0F21D2A915B}" dt="2023-02-21T17:42:33.995" v="320"/>
          <ac:spMkLst>
            <pc:docMk/>
            <pc:sldMk cId="3559899738" sldId="276"/>
            <ac:spMk id="2" creationId="{0F8D8356-0D11-0290-7147-5F372B5E8E3A}"/>
          </ac:spMkLst>
        </pc:spChg>
        <pc:spChg chg="del">
          <ac:chgData name="Soleimanpour, Neeloofar" userId="S::neeloofar.soleimanpour@cuanschutz.edu::0c8500a1-607f-4540-8af5-5f3ee98989d9" providerId="AD" clId="Web-{E1C19A2C-7F4E-7E4C-D174-B0F21D2A915B}" dt="2023-02-21T17:42:30.026" v="319"/>
          <ac:spMkLst>
            <pc:docMk/>
            <pc:sldMk cId="3559899738" sldId="276"/>
            <ac:spMk id="3" creationId="{33FB3741-2CA9-85D4-DC79-9EB7B447A2CD}"/>
          </ac:spMkLst>
        </pc:spChg>
        <pc:spChg chg="mod">
          <ac:chgData name="Soleimanpour, Neeloofar" userId="S::neeloofar.soleimanpour@cuanschutz.edu::0c8500a1-607f-4540-8af5-5f3ee98989d9" providerId="AD" clId="Web-{E1C19A2C-7F4E-7E4C-D174-B0F21D2A915B}" dt="2023-02-21T17:42:33.995" v="320"/>
          <ac:spMkLst>
            <pc:docMk/>
            <pc:sldMk cId="3559899738" sldId="276"/>
            <ac:spMk id="4" creationId="{98266A69-F57D-5E90-67F8-BB122021EFE7}"/>
          </ac:spMkLst>
        </pc:spChg>
        <pc:graphicFrameChg chg="add mod ord modGraphic">
          <ac:chgData name="Soleimanpour, Neeloofar" userId="S::neeloofar.soleimanpour@cuanschutz.edu::0c8500a1-607f-4540-8af5-5f3ee98989d9" providerId="AD" clId="Web-{E1C19A2C-7F4E-7E4C-D174-B0F21D2A915B}" dt="2023-02-21T18:35:15.047" v="792"/>
          <ac:graphicFrameMkLst>
            <pc:docMk/>
            <pc:sldMk cId="3559899738" sldId="276"/>
            <ac:graphicFrameMk id="6" creationId="{BC5C524F-DF09-41A7-FDB3-7E24FEE7DB1B}"/>
          </ac:graphicFrameMkLst>
        </pc:graphicFrameChg>
      </pc:sldChg>
      <pc:sldChg chg="modSp new">
        <pc:chgData name="Soleimanpour, Neeloofar" userId="S::neeloofar.soleimanpour@cuanschutz.edu::0c8500a1-607f-4540-8af5-5f3ee98989d9" providerId="AD" clId="Web-{E1C19A2C-7F4E-7E4C-D174-B0F21D2A915B}" dt="2023-02-21T19:10:45.792" v="1026" actId="20577"/>
        <pc:sldMkLst>
          <pc:docMk/>
          <pc:sldMk cId="3465972369" sldId="277"/>
        </pc:sldMkLst>
        <pc:spChg chg="mod">
          <ac:chgData name="Soleimanpour, Neeloofar" userId="S::neeloofar.soleimanpour@cuanschutz.edu::0c8500a1-607f-4540-8af5-5f3ee98989d9" providerId="AD" clId="Web-{E1C19A2C-7F4E-7E4C-D174-B0F21D2A915B}" dt="2023-02-21T19:10:10.727" v="1023" actId="1076"/>
          <ac:spMkLst>
            <pc:docMk/>
            <pc:sldMk cId="3465972369" sldId="277"/>
            <ac:spMk id="2" creationId="{CB966295-7978-1614-EB65-393EB829007B}"/>
          </ac:spMkLst>
        </pc:spChg>
        <pc:spChg chg="mod">
          <ac:chgData name="Soleimanpour, Neeloofar" userId="S::neeloofar.soleimanpour@cuanschutz.edu::0c8500a1-607f-4540-8af5-5f3ee98989d9" providerId="AD" clId="Web-{E1C19A2C-7F4E-7E4C-D174-B0F21D2A915B}" dt="2023-02-21T19:10:45.792" v="1026" actId="20577"/>
          <ac:spMkLst>
            <pc:docMk/>
            <pc:sldMk cId="3465972369" sldId="277"/>
            <ac:spMk id="3" creationId="{FC3B4C83-2A45-9313-6462-83F4D7558355}"/>
          </ac:spMkLst>
        </pc:spChg>
      </pc:sldChg>
      <pc:sldChg chg="modSp new ord">
        <pc:chgData name="Soleimanpour, Neeloofar" userId="S::neeloofar.soleimanpour@cuanschutz.edu::0c8500a1-607f-4540-8af5-5f3ee98989d9" providerId="AD" clId="Web-{E1C19A2C-7F4E-7E4C-D174-B0F21D2A915B}" dt="2023-02-21T18:34:41.591" v="784" actId="1076"/>
        <pc:sldMkLst>
          <pc:docMk/>
          <pc:sldMk cId="2479617183" sldId="278"/>
        </pc:sldMkLst>
        <pc:spChg chg="mod">
          <ac:chgData name="Soleimanpour, Neeloofar" userId="S::neeloofar.soleimanpour@cuanschutz.edu::0c8500a1-607f-4540-8af5-5f3ee98989d9" providerId="AD" clId="Web-{E1C19A2C-7F4E-7E4C-D174-B0F21D2A915B}" dt="2023-02-21T18:34:41.591" v="784" actId="1076"/>
          <ac:spMkLst>
            <pc:docMk/>
            <pc:sldMk cId="2479617183" sldId="278"/>
            <ac:spMk id="2" creationId="{5E8168D7-F4A1-D9E8-9D1C-661FCD3C4C37}"/>
          </ac:spMkLst>
        </pc:spChg>
        <pc:spChg chg="mod">
          <ac:chgData name="Soleimanpour, Neeloofar" userId="S::neeloofar.soleimanpour@cuanschutz.edu::0c8500a1-607f-4540-8af5-5f3ee98989d9" providerId="AD" clId="Web-{E1C19A2C-7F4E-7E4C-D174-B0F21D2A915B}" dt="2023-02-21T18:34:27.856" v="782" actId="1076"/>
          <ac:spMkLst>
            <pc:docMk/>
            <pc:sldMk cId="2479617183" sldId="278"/>
            <ac:spMk id="3" creationId="{22B357EE-E85F-91CA-C122-659768F3195D}"/>
          </ac:spMkLst>
        </pc:spChg>
      </pc:sldChg>
    </pc:docChg>
  </pc:docChgLst>
  <pc:docChgLst>
    <pc:chgData name="Oberste, Jean-Pierre" userId="S::jean-pierre.oberste@cuanschutz.edu::c2f52c10-26bf-486f-98d6-ba25b446879f" providerId="AD" clId="Web-{B8EA3513-DE10-05FB-6E61-808E57EC0640}"/>
    <pc:docChg chg="addSld modSld sldOrd">
      <pc:chgData name="Oberste, Jean-Pierre" userId="S::jean-pierre.oberste@cuanschutz.edu::c2f52c10-26bf-486f-98d6-ba25b446879f" providerId="AD" clId="Web-{B8EA3513-DE10-05FB-6E61-808E57EC0640}" dt="2023-02-23T19:56:26.452" v="66" actId="1076"/>
      <pc:docMkLst>
        <pc:docMk/>
      </pc:docMkLst>
      <pc:sldChg chg="ord">
        <pc:chgData name="Oberste, Jean-Pierre" userId="S::jean-pierre.oberste@cuanschutz.edu::c2f52c10-26bf-486f-98d6-ba25b446879f" providerId="AD" clId="Web-{B8EA3513-DE10-05FB-6E61-808E57EC0640}" dt="2023-02-23T19:13:29.284" v="59"/>
        <pc:sldMkLst>
          <pc:docMk/>
          <pc:sldMk cId="2843017118" sldId="289"/>
        </pc:sldMkLst>
      </pc:sldChg>
      <pc:sldChg chg="addSp delSp modSp new ord">
        <pc:chgData name="Oberste, Jean-Pierre" userId="S::jean-pierre.oberste@cuanschutz.edu::c2f52c10-26bf-486f-98d6-ba25b446879f" providerId="AD" clId="Web-{B8EA3513-DE10-05FB-6E61-808E57EC0640}" dt="2023-02-23T19:35:55.715" v="60"/>
        <pc:sldMkLst>
          <pc:docMk/>
          <pc:sldMk cId="3745719729" sldId="292"/>
        </pc:sldMkLst>
        <pc:spChg chg="del">
          <ac:chgData name="Oberste, Jean-Pierre" userId="S::jean-pierre.oberste@cuanschutz.edu::c2f52c10-26bf-486f-98d6-ba25b446879f" providerId="AD" clId="Web-{B8EA3513-DE10-05FB-6E61-808E57EC0640}" dt="2023-02-23T18:52:06.480" v="5"/>
          <ac:spMkLst>
            <pc:docMk/>
            <pc:sldMk cId="3745719729" sldId="292"/>
            <ac:spMk id="2" creationId="{0DD31293-AC32-EBE2-33C7-8099ABFCDD8E}"/>
          </ac:spMkLst>
        </pc:spChg>
        <pc:spChg chg="del">
          <ac:chgData name="Oberste, Jean-Pierre" userId="S::jean-pierre.oberste@cuanschutz.edu::c2f52c10-26bf-486f-98d6-ba25b446879f" providerId="AD" clId="Web-{B8EA3513-DE10-05FB-6E61-808E57EC0640}" dt="2023-02-23T18:44:17.784" v="1"/>
          <ac:spMkLst>
            <pc:docMk/>
            <pc:sldMk cId="3745719729" sldId="292"/>
            <ac:spMk id="3" creationId="{5A06A607-BE48-05D9-2BE4-8F8220B64AFA}"/>
          </ac:spMkLst>
        </pc:spChg>
        <pc:picChg chg="add mod">
          <ac:chgData name="Oberste, Jean-Pierre" userId="S::jean-pierre.oberste@cuanschutz.edu::c2f52c10-26bf-486f-98d6-ba25b446879f" providerId="AD" clId="Web-{B8EA3513-DE10-05FB-6E61-808E57EC0640}" dt="2023-02-23T18:52:32.668" v="20" actId="1076"/>
          <ac:picMkLst>
            <pc:docMk/>
            <pc:sldMk cId="3745719729" sldId="292"/>
            <ac:picMk id="5" creationId="{AC89A44D-53A6-B3A9-14EC-A8411EE01CAA}"/>
          </ac:picMkLst>
        </pc:picChg>
        <pc:picChg chg="add mod">
          <ac:chgData name="Oberste, Jean-Pierre" userId="S::jean-pierre.oberste@cuanschutz.edu::c2f52c10-26bf-486f-98d6-ba25b446879f" providerId="AD" clId="Web-{B8EA3513-DE10-05FB-6E61-808E57EC0640}" dt="2023-02-23T18:52:34.621" v="21" actId="1076"/>
          <ac:picMkLst>
            <pc:docMk/>
            <pc:sldMk cId="3745719729" sldId="292"/>
            <ac:picMk id="6" creationId="{71B66546-A753-E90E-266C-3C260CCDF047}"/>
          </ac:picMkLst>
        </pc:picChg>
        <pc:inkChg chg="add">
          <ac:chgData name="Oberste, Jean-Pierre" userId="S::jean-pierre.oberste@cuanschutz.edu::c2f52c10-26bf-486f-98d6-ba25b446879f" providerId="AD" clId="Web-{B8EA3513-DE10-05FB-6E61-808E57EC0640}" dt="2023-02-23T19:35:55.715" v="60"/>
          <ac:inkMkLst>
            <pc:docMk/>
            <pc:sldMk cId="3745719729" sldId="292"/>
            <ac:inkMk id="2" creationId="{16B26B8F-EEFE-6EE2-5B4D-424C1AFC9A9B}"/>
          </ac:inkMkLst>
        </pc:inkChg>
        <pc:inkChg chg="add">
          <ac:chgData name="Oberste, Jean-Pierre" userId="S::jean-pierre.oberste@cuanschutz.edu::c2f52c10-26bf-486f-98d6-ba25b446879f" providerId="AD" clId="Web-{B8EA3513-DE10-05FB-6E61-808E57EC0640}" dt="2023-02-23T18:55:05.780" v="39"/>
          <ac:inkMkLst>
            <pc:docMk/>
            <pc:sldMk cId="3745719729" sldId="292"/>
            <ac:inkMk id="7" creationId="{C80D0B5E-C056-2C7E-1B6F-2525F3BB758E}"/>
          </ac:inkMkLst>
        </pc:inkChg>
        <pc:inkChg chg="add">
          <ac:chgData name="Oberste, Jean-Pierre" userId="S::jean-pierre.oberste@cuanschutz.edu::c2f52c10-26bf-486f-98d6-ba25b446879f" providerId="AD" clId="Web-{B8EA3513-DE10-05FB-6E61-808E57EC0640}" dt="2023-02-23T18:55:17.687" v="40"/>
          <ac:inkMkLst>
            <pc:docMk/>
            <pc:sldMk cId="3745719729" sldId="292"/>
            <ac:inkMk id="8" creationId="{0BF137DD-2745-B5E4-5AC6-AB843F75793A}"/>
          </ac:inkMkLst>
        </pc:inkChg>
      </pc:sldChg>
      <pc:sldChg chg="addSp delSp modSp new ord">
        <pc:chgData name="Oberste, Jean-Pierre" userId="S::jean-pierre.oberste@cuanschutz.edu::c2f52c10-26bf-486f-98d6-ba25b446879f" providerId="AD" clId="Web-{B8EA3513-DE10-05FB-6E61-808E57EC0640}" dt="2023-02-23T19:56:26.452" v="66" actId="1076"/>
        <pc:sldMkLst>
          <pc:docMk/>
          <pc:sldMk cId="1975629220" sldId="293"/>
        </pc:sldMkLst>
        <pc:spChg chg="del">
          <ac:chgData name="Oberste, Jean-Pierre" userId="S::jean-pierre.oberste@cuanschutz.edu::c2f52c10-26bf-486f-98d6-ba25b446879f" providerId="AD" clId="Web-{B8EA3513-DE10-05FB-6E61-808E57EC0640}" dt="2023-02-23T18:52:03.121" v="3"/>
          <ac:spMkLst>
            <pc:docMk/>
            <pc:sldMk cId="1975629220" sldId="293"/>
            <ac:spMk id="2" creationId="{F137DFB2-7B8B-8803-BA1E-4E720C2FF4CE}"/>
          </ac:spMkLst>
        </pc:spChg>
        <pc:spChg chg="del">
          <ac:chgData name="Oberste, Jean-Pierre" userId="S::jean-pierre.oberste@cuanschutz.edu::c2f52c10-26bf-486f-98d6-ba25b446879f" providerId="AD" clId="Web-{B8EA3513-DE10-05FB-6E61-808E57EC0640}" dt="2023-02-23T18:52:03.933" v="4"/>
          <ac:spMkLst>
            <pc:docMk/>
            <pc:sldMk cId="1975629220" sldId="293"/>
            <ac:spMk id="3" creationId="{AAADB3B6-FAF6-D734-C6ED-A70C3B350F95}"/>
          </ac:spMkLst>
        </pc:spChg>
        <pc:picChg chg="add mod">
          <ac:chgData name="Oberste, Jean-Pierre" userId="S::jean-pierre.oberste@cuanschutz.edu::c2f52c10-26bf-486f-98d6-ba25b446879f" providerId="AD" clId="Web-{B8EA3513-DE10-05FB-6E61-808E57EC0640}" dt="2023-02-23T18:54:35.561" v="33" actId="1076"/>
          <ac:picMkLst>
            <pc:docMk/>
            <pc:sldMk cId="1975629220" sldId="293"/>
            <ac:picMk id="5" creationId="{271E3A03-8309-CCD2-12CF-8C498025A94A}"/>
          </ac:picMkLst>
        </pc:picChg>
        <pc:picChg chg="add mod">
          <ac:chgData name="Oberste, Jean-Pierre" userId="S::jean-pierre.oberste@cuanschutz.edu::c2f52c10-26bf-486f-98d6-ba25b446879f" providerId="AD" clId="Web-{B8EA3513-DE10-05FB-6E61-808E57EC0640}" dt="2023-02-23T18:54:40.217" v="35" actId="1076"/>
          <ac:picMkLst>
            <pc:docMk/>
            <pc:sldMk cId="1975629220" sldId="293"/>
            <ac:picMk id="6" creationId="{62A29B85-FA5C-5B9D-1743-AE36CA84A708}"/>
          </ac:picMkLst>
        </pc:picChg>
        <pc:picChg chg="add mod">
          <ac:chgData name="Oberste, Jean-Pierre" userId="S::jean-pierre.oberste@cuanschutz.edu::c2f52c10-26bf-486f-98d6-ba25b446879f" providerId="AD" clId="Web-{B8EA3513-DE10-05FB-6E61-808E57EC0640}" dt="2023-02-23T18:54:46.061" v="38" actId="1076"/>
          <ac:picMkLst>
            <pc:docMk/>
            <pc:sldMk cId="1975629220" sldId="293"/>
            <ac:picMk id="7" creationId="{6FA06973-3173-651D-620F-668C06836ED4}"/>
          </ac:picMkLst>
        </pc:picChg>
        <pc:picChg chg="add mod">
          <ac:chgData name="Oberste, Jean-Pierre" userId="S::jean-pierre.oberste@cuanschutz.edu::c2f52c10-26bf-486f-98d6-ba25b446879f" providerId="AD" clId="Web-{B8EA3513-DE10-05FB-6E61-808E57EC0640}" dt="2023-02-23T19:56:26.452" v="66" actId="1076"/>
          <ac:picMkLst>
            <pc:docMk/>
            <pc:sldMk cId="1975629220" sldId="293"/>
            <ac:picMk id="19" creationId="{183A79CD-CBD5-901A-F747-8107E47F2EAB}"/>
          </ac:picMkLst>
        </pc:picChg>
        <pc:inkChg chg="add">
          <ac:chgData name="Oberste, Jean-Pierre" userId="S::jean-pierre.oberste@cuanschutz.edu::c2f52c10-26bf-486f-98d6-ba25b446879f" providerId="AD" clId="Web-{B8EA3513-DE10-05FB-6E61-808E57EC0640}" dt="2023-02-23T19:55:49.889" v="61"/>
          <ac:inkMkLst>
            <pc:docMk/>
            <pc:sldMk cId="1975629220" sldId="293"/>
            <ac:inkMk id="2" creationId="{FE8AC06B-4FB5-E36D-44F7-79544448B015}"/>
          </ac:inkMkLst>
        </pc:inkChg>
        <pc:inkChg chg="add">
          <ac:chgData name="Oberste, Jean-Pierre" userId="S::jean-pierre.oberste@cuanschutz.edu::c2f52c10-26bf-486f-98d6-ba25b446879f" providerId="AD" clId="Web-{B8EA3513-DE10-05FB-6E61-808E57EC0640}" dt="2023-02-23T19:55:50.389" v="62"/>
          <ac:inkMkLst>
            <pc:docMk/>
            <pc:sldMk cId="1975629220" sldId="293"/>
            <ac:inkMk id="3" creationId="{54BBB604-E45E-E5D2-0633-2B0A0C349655}"/>
          </ac:inkMkLst>
        </pc:inkChg>
        <pc:inkChg chg="add">
          <ac:chgData name="Oberste, Jean-Pierre" userId="S::jean-pierre.oberste@cuanschutz.edu::c2f52c10-26bf-486f-98d6-ba25b446879f" providerId="AD" clId="Web-{B8EA3513-DE10-05FB-6E61-808E57EC0640}" dt="2023-02-23T18:55:35.952" v="41"/>
          <ac:inkMkLst>
            <pc:docMk/>
            <pc:sldMk cId="1975629220" sldId="293"/>
            <ac:inkMk id="8" creationId="{F907A603-2570-E745-5531-184DC0495593}"/>
          </ac:inkMkLst>
        </pc:inkChg>
        <pc:inkChg chg="add">
          <ac:chgData name="Oberste, Jean-Pierre" userId="S::jean-pierre.oberste@cuanschutz.edu::c2f52c10-26bf-486f-98d6-ba25b446879f" providerId="AD" clId="Web-{B8EA3513-DE10-05FB-6E61-808E57EC0640}" dt="2023-02-23T18:55:39.171" v="42"/>
          <ac:inkMkLst>
            <pc:docMk/>
            <pc:sldMk cId="1975629220" sldId="293"/>
            <ac:inkMk id="9" creationId="{EE23DAEB-94AF-B694-D863-7F7652ADB19D}"/>
          </ac:inkMkLst>
        </pc:inkChg>
        <pc:inkChg chg="add">
          <ac:chgData name="Oberste, Jean-Pierre" userId="S::jean-pierre.oberste@cuanschutz.edu::c2f52c10-26bf-486f-98d6-ba25b446879f" providerId="AD" clId="Web-{B8EA3513-DE10-05FB-6E61-808E57EC0640}" dt="2023-02-23T18:55:46.093" v="43"/>
          <ac:inkMkLst>
            <pc:docMk/>
            <pc:sldMk cId="1975629220" sldId="293"/>
            <ac:inkMk id="10" creationId="{624F2FEA-E0C2-90B4-D28D-75B5C1205E25}"/>
          </ac:inkMkLst>
        </pc:inkChg>
        <pc:inkChg chg="add">
          <ac:chgData name="Oberste, Jean-Pierre" userId="S::jean-pierre.oberste@cuanschutz.edu::c2f52c10-26bf-486f-98d6-ba25b446879f" providerId="AD" clId="Web-{B8EA3513-DE10-05FB-6E61-808E57EC0640}" dt="2023-02-23T18:55:48.328" v="44"/>
          <ac:inkMkLst>
            <pc:docMk/>
            <pc:sldMk cId="1975629220" sldId="293"/>
            <ac:inkMk id="11" creationId="{C16B7A3A-BBAE-896D-5EF1-7B989C5426D9}"/>
          </ac:inkMkLst>
        </pc:inkChg>
        <pc:inkChg chg="add">
          <ac:chgData name="Oberste, Jean-Pierre" userId="S::jean-pierre.oberste@cuanschutz.edu::c2f52c10-26bf-486f-98d6-ba25b446879f" providerId="AD" clId="Web-{B8EA3513-DE10-05FB-6E61-808E57EC0640}" dt="2023-02-23T18:55:53.375" v="45"/>
          <ac:inkMkLst>
            <pc:docMk/>
            <pc:sldMk cId="1975629220" sldId="293"/>
            <ac:inkMk id="12" creationId="{1C2926D9-2CB0-E00E-D945-0AA1DE3D5C2E}"/>
          </ac:inkMkLst>
        </pc:inkChg>
        <pc:inkChg chg="add">
          <ac:chgData name="Oberste, Jean-Pierre" userId="S::jean-pierre.oberste@cuanschutz.edu::c2f52c10-26bf-486f-98d6-ba25b446879f" providerId="AD" clId="Web-{B8EA3513-DE10-05FB-6E61-808E57EC0640}" dt="2023-02-23T18:55:55.296" v="46"/>
          <ac:inkMkLst>
            <pc:docMk/>
            <pc:sldMk cId="1975629220" sldId="293"/>
            <ac:inkMk id="13" creationId="{64EBF3B3-E825-2B93-73F8-F7334AA1F996}"/>
          </ac:inkMkLst>
        </pc:inkChg>
        <pc:inkChg chg="add">
          <ac:chgData name="Oberste, Jean-Pierre" userId="S::jean-pierre.oberste@cuanschutz.edu::c2f52c10-26bf-486f-98d6-ba25b446879f" providerId="AD" clId="Web-{B8EA3513-DE10-05FB-6E61-808E57EC0640}" dt="2023-02-23T18:56:00.250" v="47"/>
          <ac:inkMkLst>
            <pc:docMk/>
            <pc:sldMk cId="1975629220" sldId="293"/>
            <ac:inkMk id="14" creationId="{FAD9D494-6718-72CF-B1E3-2E6EF9AC9C92}"/>
          </ac:inkMkLst>
        </pc:inkChg>
        <pc:inkChg chg="add">
          <ac:chgData name="Oberste, Jean-Pierre" userId="S::jean-pierre.oberste@cuanschutz.edu::c2f52c10-26bf-486f-98d6-ba25b446879f" providerId="AD" clId="Web-{B8EA3513-DE10-05FB-6E61-808E57EC0640}" dt="2023-02-23T18:56:03.359" v="48"/>
          <ac:inkMkLst>
            <pc:docMk/>
            <pc:sldMk cId="1975629220" sldId="293"/>
            <ac:inkMk id="15" creationId="{D629B3DB-0853-BE9F-4D74-D714474FFBA4}"/>
          </ac:inkMkLst>
        </pc:inkChg>
        <pc:inkChg chg="add">
          <ac:chgData name="Oberste, Jean-Pierre" userId="S::jean-pierre.oberste@cuanschutz.edu::c2f52c10-26bf-486f-98d6-ba25b446879f" providerId="AD" clId="Web-{B8EA3513-DE10-05FB-6E61-808E57EC0640}" dt="2023-02-23T18:56:04.531" v="49"/>
          <ac:inkMkLst>
            <pc:docMk/>
            <pc:sldMk cId="1975629220" sldId="293"/>
            <ac:inkMk id="16" creationId="{B9056DB1-0F74-8AFC-457F-4EA4F1D7D79F}"/>
          </ac:inkMkLst>
        </pc:inkChg>
        <pc:inkChg chg="add">
          <ac:chgData name="Oberste, Jean-Pierre" userId="S::jean-pierre.oberste@cuanschutz.edu::c2f52c10-26bf-486f-98d6-ba25b446879f" providerId="AD" clId="Web-{B8EA3513-DE10-05FB-6E61-808E57EC0640}" dt="2023-02-23T18:56:07.281" v="50"/>
          <ac:inkMkLst>
            <pc:docMk/>
            <pc:sldMk cId="1975629220" sldId="293"/>
            <ac:inkMk id="17" creationId="{2F19900E-208B-A77F-EBC8-FEE1AFA071CB}"/>
          </ac:inkMkLst>
        </pc:inkChg>
        <pc:inkChg chg="add">
          <ac:chgData name="Oberste, Jean-Pierre" userId="S::jean-pierre.oberste@cuanschutz.edu::c2f52c10-26bf-486f-98d6-ba25b446879f" providerId="AD" clId="Web-{B8EA3513-DE10-05FB-6E61-808E57EC0640}" dt="2023-02-23T18:56:07.828" v="51"/>
          <ac:inkMkLst>
            <pc:docMk/>
            <pc:sldMk cId="1975629220" sldId="293"/>
            <ac:inkMk id="18" creationId="{16E1777F-3EF8-A89E-2610-0F06914BE3BC}"/>
          </ac:inkMkLst>
        </pc:inkChg>
        <pc:inkChg chg="add del">
          <ac:chgData name="Oberste, Jean-Pierre" userId="S::jean-pierre.oberste@cuanschutz.edu::c2f52c10-26bf-486f-98d6-ba25b446879f" providerId="AD" clId="Web-{B8EA3513-DE10-05FB-6E61-808E57EC0640}" dt="2023-02-23T18:57:26.454" v="53"/>
          <ac:inkMkLst>
            <pc:docMk/>
            <pc:sldMk cId="1975629220" sldId="293"/>
            <ac:inkMk id="19" creationId="{663E209E-608F-5BAB-A28A-45D8171CC45E}"/>
          </ac:inkMkLst>
        </pc:inkChg>
        <pc:inkChg chg="add">
          <ac:chgData name="Oberste, Jean-Pierre" userId="S::jean-pierre.oberste@cuanschutz.edu::c2f52c10-26bf-486f-98d6-ba25b446879f" providerId="AD" clId="Web-{B8EA3513-DE10-05FB-6E61-808E57EC0640}" dt="2023-02-23T18:57:31.658" v="54"/>
          <ac:inkMkLst>
            <pc:docMk/>
            <pc:sldMk cId="1975629220" sldId="293"/>
            <ac:inkMk id="20" creationId="{AF961EFA-4D85-3EFB-646A-2BD2ECB773E1}"/>
          </ac:inkMkLst>
        </pc:inkChg>
        <pc:inkChg chg="add">
          <ac:chgData name="Oberste, Jean-Pierre" userId="S::jean-pierre.oberste@cuanschutz.edu::c2f52c10-26bf-486f-98d6-ba25b446879f" providerId="AD" clId="Web-{B8EA3513-DE10-05FB-6E61-808E57EC0640}" dt="2023-02-23T18:57:36.939" v="55"/>
          <ac:inkMkLst>
            <pc:docMk/>
            <pc:sldMk cId="1975629220" sldId="293"/>
            <ac:inkMk id="21" creationId="{A3FEEA15-8DA8-E5A1-0D27-11BE741C8F92}"/>
          </ac:inkMkLst>
        </pc:inkChg>
        <pc:inkChg chg="add">
          <ac:chgData name="Oberste, Jean-Pierre" userId="S::jean-pierre.oberste@cuanschutz.edu::c2f52c10-26bf-486f-98d6-ba25b446879f" providerId="AD" clId="Web-{B8EA3513-DE10-05FB-6E61-808E57EC0640}" dt="2023-02-23T18:57:50.470" v="56"/>
          <ac:inkMkLst>
            <pc:docMk/>
            <pc:sldMk cId="1975629220" sldId="293"/>
            <ac:inkMk id="22" creationId="{24FF1A95-7153-5391-19F2-53C56B8EDE05}"/>
          </ac:inkMkLst>
        </pc:inkChg>
      </pc:sldChg>
    </pc:docChg>
  </pc:docChgLst>
  <pc:docChgLst>
    <pc:chgData name="Bull, Sheana" userId="S::sheana.bull@ucdenver.edu::8ce20742-2ca6-4b05-9480-f34caee79f49" providerId="AD" clId="Web-{ADC41EF9-414E-7320-8BAF-14DFA6A8C1AA}"/>
    <pc:docChg chg="mod modSld">
      <pc:chgData name="Bull, Sheana" userId="S::sheana.bull@ucdenver.edu::8ce20742-2ca6-4b05-9480-f34caee79f49" providerId="AD" clId="Web-{ADC41EF9-414E-7320-8BAF-14DFA6A8C1AA}" dt="2023-07-21T16:50:49.256" v="63"/>
      <pc:docMkLst>
        <pc:docMk/>
      </pc:docMkLst>
      <pc:sldChg chg="modSp modCm">
        <pc:chgData name="Bull, Sheana" userId="S::sheana.bull@ucdenver.edu::8ce20742-2ca6-4b05-9480-f34caee79f49" providerId="AD" clId="Web-{ADC41EF9-414E-7320-8BAF-14DFA6A8C1AA}" dt="2023-07-21T16:50:49.256" v="63"/>
        <pc:sldMkLst>
          <pc:docMk/>
          <pc:sldMk cId="3559899738" sldId="276"/>
        </pc:sldMkLst>
        <pc:graphicFrameChg chg="mod modGraphic">
          <ac:chgData name="Bull, Sheana" userId="S::sheana.bull@ucdenver.edu::8ce20742-2ca6-4b05-9480-f34caee79f49" providerId="AD" clId="Web-{ADC41EF9-414E-7320-8BAF-14DFA6A8C1AA}" dt="2023-07-21T16:50:38.444" v="61"/>
          <ac:graphicFrameMkLst>
            <pc:docMk/>
            <pc:sldMk cId="3559899738" sldId="276"/>
            <ac:graphicFrameMk id="6" creationId="{BC5C524F-DF09-41A7-FDB3-7E24FEE7DB1B}"/>
          </ac:graphicFrameMkLst>
        </pc:graphicFrameChg>
        <pc:extLst>
          <p:ext xmlns:p="http://schemas.openxmlformats.org/presentationml/2006/main" uri="{D6D511B9-2390-475A-947B-AFAB55BFBCF1}">
            <pc226:cmChg xmlns:pc226="http://schemas.microsoft.com/office/powerpoint/2022/06/main/command" chg="">
              <pc226:chgData name="Bull, Sheana" userId="S::sheana.bull@ucdenver.edu::8ce20742-2ca6-4b05-9480-f34caee79f49" providerId="AD" clId="Web-{ADC41EF9-414E-7320-8BAF-14DFA6A8C1AA}" dt="2023-07-21T16:50:49.256" v="63"/>
              <pc2:cmMkLst xmlns:pc2="http://schemas.microsoft.com/office/powerpoint/2019/9/main/command">
                <pc:docMk/>
                <pc:sldMk cId="3559899738" sldId="276"/>
                <pc2:cmMk id="{6F65E10D-0156-4F4E-9EBA-60929E319670}"/>
              </pc2:cmMkLst>
              <pc226:cmRplyChg chg="add">
                <pc226:chgData name="Bull, Sheana" userId="S::sheana.bull@ucdenver.edu::8ce20742-2ca6-4b05-9480-f34caee79f49" providerId="AD" clId="Web-{ADC41EF9-414E-7320-8BAF-14DFA6A8C1AA}" dt="2023-07-21T16:50:49.256" v="63"/>
                <pc2:cmRplyMkLst xmlns:pc2="http://schemas.microsoft.com/office/powerpoint/2019/9/main/command">
                  <pc:docMk/>
                  <pc:sldMk cId="3559899738" sldId="276"/>
                  <pc2:cmMk id="{6F65E10D-0156-4F4E-9EBA-60929E319670}"/>
                  <pc2:cmRplyMk id="{879EFCEF-17D0-41DD-9664-A3A66F18AA35}"/>
                </pc2:cmRplyMkLst>
              </pc226:cmRplyChg>
            </pc226:cmChg>
          </p:ext>
        </pc:extLst>
      </pc:sldChg>
    </pc:docChg>
  </pc:docChgLst>
  <pc:docChgLst>
    <pc:chgData name="Oberste, Jean-Pierre" userId="S::jean-pierre.oberste@cuanschutz.edu::c2f52c10-26bf-486f-98d6-ba25b446879f" providerId="AD" clId="Web-{A0425D11-C421-7022-1AD4-79DAB77E4F0D}"/>
    <pc:docChg chg="addSld delSld modSld sldOrd">
      <pc:chgData name="Oberste, Jean-Pierre" userId="S::jean-pierre.oberste@cuanschutz.edu::c2f52c10-26bf-486f-98d6-ba25b446879f" providerId="AD" clId="Web-{A0425D11-C421-7022-1AD4-79DAB77E4F0D}" dt="2023-07-20T19:52:16.630" v="256" actId="1076"/>
      <pc:docMkLst>
        <pc:docMk/>
      </pc:docMkLst>
      <pc:sldChg chg="modSp">
        <pc:chgData name="Oberste, Jean-Pierre" userId="S::jean-pierre.oberste@cuanschutz.edu::c2f52c10-26bf-486f-98d6-ba25b446879f" providerId="AD" clId="Web-{A0425D11-C421-7022-1AD4-79DAB77E4F0D}" dt="2023-07-20T17:19:37.027" v="3" actId="20577"/>
        <pc:sldMkLst>
          <pc:docMk/>
          <pc:sldMk cId="3730005787" sldId="292"/>
        </pc:sldMkLst>
        <pc:spChg chg="mod">
          <ac:chgData name="Oberste, Jean-Pierre" userId="S::jean-pierre.oberste@cuanschutz.edu::c2f52c10-26bf-486f-98d6-ba25b446879f" providerId="AD" clId="Web-{A0425D11-C421-7022-1AD4-79DAB77E4F0D}" dt="2023-07-20T17:19:37.027" v="3" actId="20577"/>
          <ac:spMkLst>
            <pc:docMk/>
            <pc:sldMk cId="3730005787" sldId="292"/>
            <ac:spMk id="2" creationId="{00000000-0000-0000-0000-000000000000}"/>
          </ac:spMkLst>
        </pc:spChg>
      </pc:sldChg>
      <pc:sldChg chg="modSp">
        <pc:chgData name="Oberste, Jean-Pierre" userId="S::jean-pierre.oberste@cuanschutz.edu::c2f52c10-26bf-486f-98d6-ba25b446879f" providerId="AD" clId="Web-{A0425D11-C421-7022-1AD4-79DAB77E4F0D}" dt="2023-07-20T17:19:56.153" v="20" actId="20577"/>
        <pc:sldMkLst>
          <pc:docMk/>
          <pc:sldMk cId="3682604976" sldId="293"/>
        </pc:sldMkLst>
        <pc:spChg chg="mod">
          <ac:chgData name="Oberste, Jean-Pierre" userId="S::jean-pierre.oberste@cuanschutz.edu::c2f52c10-26bf-486f-98d6-ba25b446879f" providerId="AD" clId="Web-{A0425D11-C421-7022-1AD4-79DAB77E4F0D}" dt="2023-07-20T17:19:56.153" v="20" actId="20577"/>
          <ac:spMkLst>
            <pc:docMk/>
            <pc:sldMk cId="3682604976" sldId="293"/>
            <ac:spMk id="2" creationId="{16792AE8-4FBC-93F6-9E27-B68AE369AA69}"/>
          </ac:spMkLst>
        </pc:spChg>
      </pc:sldChg>
      <pc:sldChg chg="mod modShow">
        <pc:chgData name="Oberste, Jean-Pierre" userId="S::jean-pierre.oberste@cuanschutz.edu::c2f52c10-26bf-486f-98d6-ba25b446879f" providerId="AD" clId="Web-{A0425D11-C421-7022-1AD4-79DAB77E4F0D}" dt="2023-07-20T17:21:09.639" v="21"/>
        <pc:sldMkLst>
          <pc:docMk/>
          <pc:sldMk cId="3684360055" sldId="294"/>
        </pc:sldMkLst>
      </pc:sldChg>
      <pc:sldChg chg="addSp delSp modSp">
        <pc:chgData name="Oberste, Jean-Pierre" userId="S::jean-pierre.oberste@cuanschutz.edu::c2f52c10-26bf-486f-98d6-ba25b446879f" providerId="AD" clId="Web-{A0425D11-C421-7022-1AD4-79DAB77E4F0D}" dt="2023-07-20T18:00:58.729" v="40" actId="14100"/>
        <pc:sldMkLst>
          <pc:docMk/>
          <pc:sldMk cId="3848844484" sldId="295"/>
        </pc:sldMkLst>
        <pc:spChg chg="del mod">
          <ac:chgData name="Oberste, Jean-Pierre" userId="S::jean-pierre.oberste@cuanschutz.edu::c2f52c10-26bf-486f-98d6-ba25b446879f" providerId="AD" clId="Web-{A0425D11-C421-7022-1AD4-79DAB77E4F0D}" dt="2023-07-20T17:25:56.317" v="36"/>
          <ac:spMkLst>
            <pc:docMk/>
            <pc:sldMk cId="3848844484" sldId="295"/>
            <ac:spMk id="2" creationId="{0A1244F9-55FE-4705-60C6-8C270F550F6C}"/>
          </ac:spMkLst>
        </pc:spChg>
        <pc:spChg chg="add mod">
          <ac:chgData name="Oberste, Jean-Pierre" userId="S::jean-pierre.oberste@cuanschutz.edu::c2f52c10-26bf-486f-98d6-ba25b446879f" providerId="AD" clId="Web-{A0425D11-C421-7022-1AD4-79DAB77E4F0D}" dt="2023-07-20T17:26:00.052" v="37" actId="1076"/>
          <ac:spMkLst>
            <pc:docMk/>
            <pc:sldMk cId="3848844484" sldId="295"/>
            <ac:spMk id="3" creationId="{6777ECA9-45C5-410E-89AB-2991B041D275}"/>
          </ac:spMkLst>
        </pc:spChg>
        <pc:spChg chg="mod">
          <ac:chgData name="Oberste, Jean-Pierre" userId="S::jean-pierre.oberste@cuanschutz.edu::c2f52c10-26bf-486f-98d6-ba25b446879f" providerId="AD" clId="Web-{A0425D11-C421-7022-1AD4-79DAB77E4F0D}" dt="2023-07-20T18:00:58.729" v="40" actId="14100"/>
          <ac:spMkLst>
            <pc:docMk/>
            <pc:sldMk cId="3848844484" sldId="295"/>
            <ac:spMk id="6" creationId="{7EC5EC9F-BB88-0C24-2C1F-E59F0452371F}"/>
          </ac:spMkLst>
        </pc:spChg>
        <pc:spChg chg="add mod">
          <ac:chgData name="Oberste, Jean-Pierre" userId="S::jean-pierre.oberste@cuanschutz.edu::c2f52c10-26bf-486f-98d6-ba25b446879f" providerId="AD" clId="Web-{A0425D11-C421-7022-1AD4-79DAB77E4F0D}" dt="2023-07-20T17:26:15.865" v="39" actId="1076"/>
          <ac:spMkLst>
            <pc:docMk/>
            <pc:sldMk cId="3848844484" sldId="295"/>
            <ac:spMk id="27" creationId="{F0D7C341-29F3-5364-C0CF-95DA1EDFC37E}"/>
          </ac:spMkLst>
        </pc:spChg>
      </pc:sldChg>
      <pc:sldChg chg="ord">
        <pc:chgData name="Oberste, Jean-Pierre" userId="S::jean-pierre.oberste@cuanschutz.edu::c2f52c10-26bf-486f-98d6-ba25b446879f" providerId="AD" clId="Web-{A0425D11-C421-7022-1AD4-79DAB77E4F0D}" dt="2023-07-20T17:21:25.342" v="24"/>
        <pc:sldMkLst>
          <pc:docMk/>
          <pc:sldMk cId="3738757579" sldId="296"/>
        </pc:sldMkLst>
      </pc:sldChg>
      <pc:sldChg chg="modSp del mod ord modShow">
        <pc:chgData name="Oberste, Jean-Pierre" userId="S::jean-pierre.oberste@cuanschutz.edu::c2f52c10-26bf-486f-98d6-ba25b446879f" providerId="AD" clId="Web-{A0425D11-C421-7022-1AD4-79DAB77E4F0D}" dt="2023-07-20T18:02:57.496" v="43"/>
        <pc:sldMkLst>
          <pc:docMk/>
          <pc:sldMk cId="2285328350" sldId="297"/>
        </pc:sldMkLst>
        <pc:spChg chg="mod">
          <ac:chgData name="Oberste, Jean-Pierre" userId="S::jean-pierre.oberste@cuanschutz.edu::c2f52c10-26bf-486f-98d6-ba25b446879f" providerId="AD" clId="Web-{A0425D11-C421-7022-1AD4-79DAB77E4F0D}" dt="2023-07-20T17:24:54.738" v="26" actId="20577"/>
          <ac:spMkLst>
            <pc:docMk/>
            <pc:sldMk cId="2285328350" sldId="297"/>
            <ac:spMk id="3" creationId="{B491D785-302D-F333-5A8B-D0A03504EAC0}"/>
          </ac:spMkLst>
        </pc:spChg>
      </pc:sldChg>
      <pc:sldChg chg="modSp add ord replId">
        <pc:chgData name="Oberste, Jean-Pierre" userId="S::jean-pierre.oberste@cuanschutz.edu::c2f52c10-26bf-486f-98d6-ba25b446879f" providerId="AD" clId="Web-{A0425D11-C421-7022-1AD4-79DAB77E4F0D}" dt="2023-07-20T18:04:09.528" v="68" actId="20577"/>
        <pc:sldMkLst>
          <pc:docMk/>
          <pc:sldMk cId="1076557841" sldId="299"/>
        </pc:sldMkLst>
        <pc:spChg chg="mod">
          <ac:chgData name="Oberste, Jean-Pierre" userId="S::jean-pierre.oberste@cuanschutz.edu::c2f52c10-26bf-486f-98d6-ba25b446879f" providerId="AD" clId="Web-{A0425D11-C421-7022-1AD4-79DAB77E4F0D}" dt="2023-07-20T18:03:45.246" v="63" actId="20577"/>
          <ac:spMkLst>
            <pc:docMk/>
            <pc:sldMk cId="1076557841" sldId="299"/>
            <ac:spMk id="2" creationId="{16792AE8-4FBC-93F6-9E27-B68AE369AA69}"/>
          </ac:spMkLst>
        </pc:spChg>
        <pc:spChg chg="mod">
          <ac:chgData name="Oberste, Jean-Pierre" userId="S::jean-pierre.oberste@cuanschutz.edu::c2f52c10-26bf-486f-98d6-ba25b446879f" providerId="AD" clId="Web-{A0425D11-C421-7022-1AD4-79DAB77E4F0D}" dt="2023-07-20T18:04:09.528" v="68" actId="20577"/>
          <ac:spMkLst>
            <pc:docMk/>
            <pc:sldMk cId="1076557841" sldId="299"/>
            <ac:spMk id="3" creationId="{2C5C5C9E-E57A-735A-5C19-1B550022CC62}"/>
          </ac:spMkLst>
        </pc:spChg>
      </pc:sldChg>
      <pc:sldChg chg="addSp delSp modSp new">
        <pc:chgData name="Oberste, Jean-Pierre" userId="S::jean-pierre.oberste@cuanschutz.edu::c2f52c10-26bf-486f-98d6-ba25b446879f" providerId="AD" clId="Web-{A0425D11-C421-7022-1AD4-79DAB77E4F0D}" dt="2023-07-20T19:52:16.630" v="256" actId="1076"/>
        <pc:sldMkLst>
          <pc:docMk/>
          <pc:sldMk cId="2631695443" sldId="300"/>
        </pc:sldMkLst>
        <pc:spChg chg="del">
          <ac:chgData name="Oberste, Jean-Pierre" userId="S::jean-pierre.oberste@cuanschutz.edu::c2f52c10-26bf-486f-98d6-ba25b446879f" providerId="AD" clId="Web-{A0425D11-C421-7022-1AD4-79DAB77E4F0D}" dt="2023-07-20T18:09:35.313" v="71"/>
          <ac:spMkLst>
            <pc:docMk/>
            <pc:sldMk cId="2631695443" sldId="300"/>
            <ac:spMk id="2" creationId="{9FBB6641-5F97-2439-62B1-BE7283927AC5}"/>
          </ac:spMkLst>
        </pc:spChg>
        <pc:spChg chg="del">
          <ac:chgData name="Oberste, Jean-Pierre" userId="S::jean-pierre.oberste@cuanschutz.edu::c2f52c10-26bf-486f-98d6-ba25b446879f" providerId="AD" clId="Web-{A0425D11-C421-7022-1AD4-79DAB77E4F0D}" dt="2023-07-20T18:09:34.298" v="70"/>
          <ac:spMkLst>
            <pc:docMk/>
            <pc:sldMk cId="2631695443" sldId="300"/>
            <ac:spMk id="3" creationId="{68277543-BFBF-2B84-EF8D-F0FE19773F6D}"/>
          </ac:spMkLst>
        </pc:spChg>
        <pc:spChg chg="add del mod">
          <ac:chgData name="Oberste, Jean-Pierre" userId="S::jean-pierre.oberste@cuanschutz.edu::c2f52c10-26bf-486f-98d6-ba25b446879f" providerId="AD" clId="Web-{A0425D11-C421-7022-1AD4-79DAB77E4F0D}" dt="2023-07-20T18:18:54.336" v="128"/>
          <ac:spMkLst>
            <pc:docMk/>
            <pc:sldMk cId="2631695443" sldId="300"/>
            <ac:spMk id="6" creationId="{09744602-719A-4986-965D-DD604B06545F}"/>
          </ac:spMkLst>
        </pc:spChg>
        <pc:spChg chg="add del mod">
          <ac:chgData name="Oberste, Jean-Pierre" userId="S::jean-pierre.oberste@cuanschutz.edu::c2f52c10-26bf-486f-98d6-ba25b446879f" providerId="AD" clId="Web-{A0425D11-C421-7022-1AD4-79DAB77E4F0D}" dt="2023-07-20T18:18:54.336" v="127"/>
          <ac:spMkLst>
            <pc:docMk/>
            <pc:sldMk cId="2631695443" sldId="300"/>
            <ac:spMk id="8" creationId="{1FDFBBD0-C447-AB9F-EF2A-6BC475A095A6}"/>
          </ac:spMkLst>
        </pc:spChg>
        <pc:spChg chg="add del mod">
          <ac:chgData name="Oberste, Jean-Pierre" userId="S::jean-pierre.oberste@cuanschutz.edu::c2f52c10-26bf-486f-98d6-ba25b446879f" providerId="AD" clId="Web-{A0425D11-C421-7022-1AD4-79DAB77E4F0D}" dt="2023-07-20T18:18:54.320" v="126"/>
          <ac:spMkLst>
            <pc:docMk/>
            <pc:sldMk cId="2631695443" sldId="300"/>
            <ac:spMk id="10" creationId="{4DF8B9C8-F846-52A6-DD1A-259D7C33BDA1}"/>
          </ac:spMkLst>
        </pc:spChg>
        <pc:spChg chg="add del mod">
          <ac:chgData name="Oberste, Jean-Pierre" userId="S::jean-pierre.oberste@cuanschutz.edu::c2f52c10-26bf-486f-98d6-ba25b446879f" providerId="AD" clId="Web-{A0425D11-C421-7022-1AD4-79DAB77E4F0D}" dt="2023-07-20T18:18:54.320" v="124"/>
          <ac:spMkLst>
            <pc:docMk/>
            <pc:sldMk cId="2631695443" sldId="300"/>
            <ac:spMk id="14" creationId="{FCF4C40F-1F44-AC65-6489-D047C6C67728}"/>
          </ac:spMkLst>
        </pc:spChg>
        <pc:spChg chg="add del mod">
          <ac:chgData name="Oberste, Jean-Pierre" userId="S::jean-pierre.oberste@cuanschutz.edu::c2f52c10-26bf-486f-98d6-ba25b446879f" providerId="AD" clId="Web-{A0425D11-C421-7022-1AD4-79DAB77E4F0D}" dt="2023-07-20T18:18:54.320" v="123"/>
          <ac:spMkLst>
            <pc:docMk/>
            <pc:sldMk cId="2631695443" sldId="300"/>
            <ac:spMk id="16" creationId="{3C645961-CF1C-4AFC-3665-CD62C8903F47}"/>
          </ac:spMkLst>
        </pc:spChg>
        <pc:spChg chg="add del mod">
          <ac:chgData name="Oberste, Jean-Pierre" userId="S::jean-pierre.oberste@cuanschutz.edu::c2f52c10-26bf-486f-98d6-ba25b446879f" providerId="AD" clId="Web-{A0425D11-C421-7022-1AD4-79DAB77E4F0D}" dt="2023-07-20T18:18:54.320" v="122"/>
          <ac:spMkLst>
            <pc:docMk/>
            <pc:sldMk cId="2631695443" sldId="300"/>
            <ac:spMk id="18" creationId="{33F54509-D1D0-38ED-F48C-651E97A5CF7F}"/>
          </ac:spMkLst>
        </pc:spChg>
        <pc:spChg chg="add del mod">
          <ac:chgData name="Oberste, Jean-Pierre" userId="S::jean-pierre.oberste@cuanschutz.edu::c2f52c10-26bf-486f-98d6-ba25b446879f" providerId="AD" clId="Web-{A0425D11-C421-7022-1AD4-79DAB77E4F0D}" dt="2023-07-20T18:18:54.320" v="121"/>
          <ac:spMkLst>
            <pc:docMk/>
            <pc:sldMk cId="2631695443" sldId="300"/>
            <ac:spMk id="20" creationId="{BFB0C234-3E3F-9B75-B8FA-2991AE65C8A9}"/>
          </ac:spMkLst>
        </pc:spChg>
        <pc:spChg chg="add del mod">
          <ac:chgData name="Oberste, Jean-Pierre" userId="S::jean-pierre.oberste@cuanschutz.edu::c2f52c10-26bf-486f-98d6-ba25b446879f" providerId="AD" clId="Web-{A0425D11-C421-7022-1AD4-79DAB77E4F0D}" dt="2023-07-20T18:18:54.320" v="120"/>
          <ac:spMkLst>
            <pc:docMk/>
            <pc:sldMk cId="2631695443" sldId="300"/>
            <ac:spMk id="22" creationId="{8CE06D3A-5EA4-BADC-1BBB-4C156A59EECA}"/>
          </ac:spMkLst>
        </pc:spChg>
        <pc:spChg chg="add del mod">
          <ac:chgData name="Oberste, Jean-Pierre" userId="S::jean-pierre.oberste@cuanschutz.edu::c2f52c10-26bf-486f-98d6-ba25b446879f" providerId="AD" clId="Web-{A0425D11-C421-7022-1AD4-79DAB77E4F0D}" dt="2023-07-20T18:18:54.320" v="116"/>
          <ac:spMkLst>
            <pc:docMk/>
            <pc:sldMk cId="2631695443" sldId="300"/>
            <ac:spMk id="30" creationId="{FBC0FD1E-94B6-1D62-CBBF-5599DA1826B8}"/>
          </ac:spMkLst>
        </pc:spChg>
        <pc:spChg chg="add del mod">
          <ac:chgData name="Oberste, Jean-Pierre" userId="S::jean-pierre.oberste@cuanschutz.edu::c2f52c10-26bf-486f-98d6-ba25b446879f" providerId="AD" clId="Web-{A0425D11-C421-7022-1AD4-79DAB77E4F0D}" dt="2023-07-20T18:18:54.320" v="115"/>
          <ac:spMkLst>
            <pc:docMk/>
            <pc:sldMk cId="2631695443" sldId="300"/>
            <ac:spMk id="32" creationId="{9FDB69B1-5133-775B-11EE-A16C7C58201D}"/>
          </ac:spMkLst>
        </pc:spChg>
        <pc:spChg chg="add del mod">
          <ac:chgData name="Oberste, Jean-Pierre" userId="S::jean-pierre.oberste@cuanschutz.edu::c2f52c10-26bf-486f-98d6-ba25b446879f" providerId="AD" clId="Web-{A0425D11-C421-7022-1AD4-79DAB77E4F0D}" dt="2023-07-20T18:18:54.320" v="112"/>
          <ac:spMkLst>
            <pc:docMk/>
            <pc:sldMk cId="2631695443" sldId="300"/>
            <ac:spMk id="38" creationId="{998F2481-28ED-66E0-E686-832F35D1370F}"/>
          </ac:spMkLst>
        </pc:spChg>
        <pc:spChg chg="add del mod">
          <ac:chgData name="Oberste, Jean-Pierre" userId="S::jean-pierre.oberste@cuanschutz.edu::c2f52c10-26bf-486f-98d6-ba25b446879f" providerId="AD" clId="Web-{A0425D11-C421-7022-1AD4-79DAB77E4F0D}" dt="2023-07-20T18:18:54.320" v="110"/>
          <ac:spMkLst>
            <pc:docMk/>
            <pc:sldMk cId="2631695443" sldId="300"/>
            <ac:spMk id="42" creationId="{067F1B67-6CA9-0E8B-FDB6-BFF238C2EDF4}"/>
          </ac:spMkLst>
        </pc:spChg>
        <pc:spChg chg="add mod">
          <ac:chgData name="Oberste, Jean-Pierre" userId="S::jean-pierre.oberste@cuanschutz.edu::c2f52c10-26bf-486f-98d6-ba25b446879f" providerId="AD" clId="Web-{A0425D11-C421-7022-1AD4-79DAB77E4F0D}" dt="2023-07-20T18:39:55.008" v="195" actId="20577"/>
          <ac:spMkLst>
            <pc:docMk/>
            <pc:sldMk cId="2631695443" sldId="300"/>
            <ac:spMk id="44" creationId="{0D655298-02B8-A0FE-71AE-E749513DA623}"/>
          </ac:spMkLst>
        </pc:spChg>
        <pc:spChg chg="add mod">
          <ac:chgData name="Oberste, Jean-Pierre" userId="S::jean-pierre.oberste@cuanschutz.edu::c2f52c10-26bf-486f-98d6-ba25b446879f" providerId="AD" clId="Web-{A0425D11-C421-7022-1AD4-79DAB77E4F0D}" dt="2023-07-20T18:42:44.292" v="237" actId="20577"/>
          <ac:spMkLst>
            <pc:docMk/>
            <pc:sldMk cId="2631695443" sldId="300"/>
            <ac:spMk id="46" creationId="{EAFD36F7-BCCF-F80D-2517-28F373ED9C0A}"/>
          </ac:spMkLst>
        </pc:spChg>
        <pc:spChg chg="add del mod">
          <ac:chgData name="Oberste, Jean-Pierre" userId="S::jean-pierre.oberste@cuanschutz.edu::c2f52c10-26bf-486f-98d6-ba25b446879f" providerId="AD" clId="Web-{A0425D11-C421-7022-1AD4-79DAB77E4F0D}" dt="2023-07-20T18:40:22.665" v="202"/>
          <ac:spMkLst>
            <pc:docMk/>
            <pc:sldMk cId="2631695443" sldId="300"/>
            <ac:spMk id="48" creationId="{F34E60E1-86D5-E8B8-4103-DC39F87ABED2}"/>
          </ac:spMkLst>
        </pc:spChg>
        <pc:spChg chg="add mod">
          <ac:chgData name="Oberste, Jean-Pierre" userId="S::jean-pierre.oberste@cuanschutz.edu::c2f52c10-26bf-486f-98d6-ba25b446879f" providerId="AD" clId="Web-{A0425D11-C421-7022-1AD4-79DAB77E4F0D}" dt="2023-07-20T19:52:05.223" v="253" actId="14100"/>
          <ac:spMkLst>
            <pc:docMk/>
            <pc:sldMk cId="2631695443" sldId="300"/>
            <ac:spMk id="52" creationId="{64D40B45-CD03-E4B9-D3B3-0693EDFF1AF6}"/>
          </ac:spMkLst>
        </pc:spChg>
        <pc:spChg chg="add mod">
          <ac:chgData name="Oberste, Jean-Pierre" userId="S::jean-pierre.oberste@cuanschutz.edu::c2f52c10-26bf-486f-98d6-ba25b446879f" providerId="AD" clId="Web-{A0425D11-C421-7022-1AD4-79DAB77E4F0D}" dt="2023-07-20T18:38:54.961" v="190" actId="20577"/>
          <ac:spMkLst>
            <pc:docMk/>
            <pc:sldMk cId="2631695443" sldId="300"/>
            <ac:spMk id="54" creationId="{20B2F62A-EAAE-6F8C-3633-8AD6B46465FA}"/>
          </ac:spMkLst>
        </pc:spChg>
        <pc:spChg chg="add mod">
          <ac:chgData name="Oberste, Jean-Pierre" userId="S::jean-pierre.oberste@cuanschutz.edu::c2f52c10-26bf-486f-98d6-ba25b446879f" providerId="AD" clId="Web-{A0425D11-C421-7022-1AD4-79DAB77E4F0D}" dt="2023-07-20T18:38:35.242" v="176" actId="1076"/>
          <ac:spMkLst>
            <pc:docMk/>
            <pc:sldMk cId="2631695443" sldId="300"/>
            <ac:spMk id="56" creationId="{62206763-0691-E7FE-E44B-059AC30DA6B1}"/>
          </ac:spMkLst>
        </pc:spChg>
        <pc:spChg chg="add mod">
          <ac:chgData name="Oberste, Jean-Pierre" userId="S::jean-pierre.oberste@cuanschutz.edu::c2f52c10-26bf-486f-98d6-ba25b446879f" providerId="AD" clId="Web-{A0425D11-C421-7022-1AD4-79DAB77E4F0D}" dt="2023-07-20T18:39:02.789" v="193" actId="20577"/>
          <ac:spMkLst>
            <pc:docMk/>
            <pc:sldMk cId="2631695443" sldId="300"/>
            <ac:spMk id="58" creationId="{BA5249B0-CFD8-E59A-55D5-012722CBE120}"/>
          </ac:spMkLst>
        </pc:spChg>
        <pc:spChg chg="add del mod">
          <ac:chgData name="Oberste, Jean-Pierre" userId="S::jean-pierre.oberste@cuanschutz.edu::c2f52c10-26bf-486f-98d6-ba25b446879f" providerId="AD" clId="Web-{A0425D11-C421-7022-1AD4-79DAB77E4F0D}" dt="2023-07-20T18:40:29.384" v="206"/>
          <ac:spMkLst>
            <pc:docMk/>
            <pc:sldMk cId="2631695443" sldId="300"/>
            <ac:spMk id="60" creationId="{6BF2BD98-030B-23A1-878A-AFC735F42D91}"/>
          </ac:spMkLst>
        </pc:spChg>
        <pc:spChg chg="add mod">
          <ac:chgData name="Oberste, Jean-Pierre" userId="S::jean-pierre.oberste@cuanschutz.edu::c2f52c10-26bf-486f-98d6-ba25b446879f" providerId="AD" clId="Web-{A0425D11-C421-7022-1AD4-79DAB77E4F0D}" dt="2023-07-20T18:38:35.320" v="182" actId="1076"/>
          <ac:spMkLst>
            <pc:docMk/>
            <pc:sldMk cId="2631695443" sldId="300"/>
            <ac:spMk id="68" creationId="{69CFB918-AEB1-234A-68CF-D4E28F2DA57C}"/>
          </ac:spMkLst>
        </pc:spChg>
        <pc:spChg chg="add mod">
          <ac:chgData name="Oberste, Jean-Pierre" userId="S::jean-pierre.oberste@cuanschutz.edu::c2f52c10-26bf-486f-98d6-ba25b446879f" providerId="AD" clId="Web-{A0425D11-C421-7022-1AD4-79DAB77E4F0D}" dt="2023-07-20T18:38:35.335" v="183" actId="1076"/>
          <ac:spMkLst>
            <pc:docMk/>
            <pc:sldMk cId="2631695443" sldId="300"/>
            <ac:spMk id="70" creationId="{55630691-6B3F-3106-F19B-322ECF4AD57B}"/>
          </ac:spMkLst>
        </pc:spChg>
        <pc:spChg chg="add mod">
          <ac:chgData name="Oberste, Jean-Pierre" userId="S::jean-pierre.oberste@cuanschutz.edu::c2f52c10-26bf-486f-98d6-ba25b446879f" providerId="AD" clId="Web-{A0425D11-C421-7022-1AD4-79DAB77E4F0D}" dt="2023-07-20T18:38:35.382" v="186" actId="1076"/>
          <ac:spMkLst>
            <pc:docMk/>
            <pc:sldMk cId="2631695443" sldId="300"/>
            <ac:spMk id="76" creationId="{ADF35E35-1435-886B-0C16-7678C0506271}"/>
          </ac:spMkLst>
        </pc:spChg>
        <pc:spChg chg="add del mod">
          <ac:chgData name="Oberste, Jean-Pierre" userId="S::jean-pierre.oberste@cuanschutz.edu::c2f52c10-26bf-486f-98d6-ba25b446879f" providerId="AD" clId="Web-{A0425D11-C421-7022-1AD4-79DAB77E4F0D}" dt="2023-07-20T18:40:25.868" v="205"/>
          <ac:spMkLst>
            <pc:docMk/>
            <pc:sldMk cId="2631695443" sldId="300"/>
            <ac:spMk id="80" creationId="{03DF9E4D-3090-CBE8-FA27-5C5607079749}"/>
          </ac:spMkLst>
        </pc:spChg>
        <pc:spChg chg="add mod">
          <ac:chgData name="Oberste, Jean-Pierre" userId="S::jean-pierre.oberste@cuanschutz.edu::c2f52c10-26bf-486f-98d6-ba25b446879f" providerId="AD" clId="Web-{A0425D11-C421-7022-1AD4-79DAB77E4F0D}" dt="2023-07-20T18:38:49.164" v="189" actId="14100"/>
          <ac:spMkLst>
            <pc:docMk/>
            <pc:sldMk cId="2631695443" sldId="300"/>
            <ac:spMk id="82" creationId="{B7FFB870-3DBB-682D-81BD-C83AB8B734DD}"/>
          </ac:spMkLst>
        </pc:spChg>
        <pc:spChg chg="add mod">
          <ac:chgData name="Oberste, Jean-Pierre" userId="S::jean-pierre.oberste@cuanschutz.edu::c2f52c10-26bf-486f-98d6-ba25b446879f" providerId="AD" clId="Web-{A0425D11-C421-7022-1AD4-79DAB77E4F0D}" dt="2023-07-20T18:43:44.042" v="251" actId="20577"/>
          <ac:spMkLst>
            <pc:docMk/>
            <pc:sldMk cId="2631695443" sldId="300"/>
            <ac:spMk id="83" creationId="{64B3560E-0121-CFB7-A571-57BC6C83ECB0}"/>
          </ac:spMkLst>
        </pc:spChg>
        <pc:cxnChg chg="add del mod">
          <ac:chgData name="Oberste, Jean-Pierre" userId="S::jean-pierre.oberste@cuanschutz.edu::c2f52c10-26bf-486f-98d6-ba25b446879f" providerId="AD" clId="Web-{A0425D11-C421-7022-1AD4-79DAB77E4F0D}" dt="2023-07-20T18:18:54.320" v="125"/>
          <ac:cxnSpMkLst>
            <pc:docMk/>
            <pc:sldMk cId="2631695443" sldId="300"/>
            <ac:cxnSpMk id="12" creationId="{E71F292F-D091-A3B9-C1D4-9A6BD1BE6F74}"/>
          </ac:cxnSpMkLst>
        </pc:cxnChg>
        <pc:cxnChg chg="add del mod">
          <ac:chgData name="Oberste, Jean-Pierre" userId="S::jean-pierre.oberste@cuanschutz.edu::c2f52c10-26bf-486f-98d6-ba25b446879f" providerId="AD" clId="Web-{A0425D11-C421-7022-1AD4-79DAB77E4F0D}" dt="2023-07-20T18:18:54.320" v="119"/>
          <ac:cxnSpMkLst>
            <pc:docMk/>
            <pc:sldMk cId="2631695443" sldId="300"/>
            <ac:cxnSpMk id="24" creationId="{42288E0B-E4A0-F3E4-D904-3E79936B95B2}"/>
          </ac:cxnSpMkLst>
        </pc:cxnChg>
        <pc:cxnChg chg="add del mod">
          <ac:chgData name="Oberste, Jean-Pierre" userId="S::jean-pierre.oberste@cuanschutz.edu::c2f52c10-26bf-486f-98d6-ba25b446879f" providerId="AD" clId="Web-{A0425D11-C421-7022-1AD4-79DAB77E4F0D}" dt="2023-07-20T18:18:54.320" v="118"/>
          <ac:cxnSpMkLst>
            <pc:docMk/>
            <pc:sldMk cId="2631695443" sldId="300"/>
            <ac:cxnSpMk id="26" creationId="{44140668-AAD1-D01F-20E6-1EA63BFB2CB8}"/>
          </ac:cxnSpMkLst>
        </pc:cxnChg>
        <pc:cxnChg chg="add del mod">
          <ac:chgData name="Oberste, Jean-Pierre" userId="S::jean-pierre.oberste@cuanschutz.edu::c2f52c10-26bf-486f-98d6-ba25b446879f" providerId="AD" clId="Web-{A0425D11-C421-7022-1AD4-79DAB77E4F0D}" dt="2023-07-20T18:18:54.320" v="117"/>
          <ac:cxnSpMkLst>
            <pc:docMk/>
            <pc:sldMk cId="2631695443" sldId="300"/>
            <ac:cxnSpMk id="28" creationId="{94145888-BA2D-4CCB-3258-4505B0E9E1A7}"/>
          </ac:cxnSpMkLst>
        </pc:cxnChg>
        <pc:cxnChg chg="add del mod">
          <ac:chgData name="Oberste, Jean-Pierre" userId="S::jean-pierre.oberste@cuanschutz.edu::c2f52c10-26bf-486f-98d6-ba25b446879f" providerId="AD" clId="Web-{A0425D11-C421-7022-1AD4-79DAB77E4F0D}" dt="2023-07-20T18:18:54.320" v="114"/>
          <ac:cxnSpMkLst>
            <pc:docMk/>
            <pc:sldMk cId="2631695443" sldId="300"/>
            <ac:cxnSpMk id="34" creationId="{7D5407CD-A43F-96A5-99EF-5813E0CFFEF1}"/>
          </ac:cxnSpMkLst>
        </pc:cxnChg>
        <pc:cxnChg chg="add del mod">
          <ac:chgData name="Oberste, Jean-Pierre" userId="S::jean-pierre.oberste@cuanschutz.edu::c2f52c10-26bf-486f-98d6-ba25b446879f" providerId="AD" clId="Web-{A0425D11-C421-7022-1AD4-79DAB77E4F0D}" dt="2023-07-20T18:18:54.320" v="113"/>
          <ac:cxnSpMkLst>
            <pc:docMk/>
            <pc:sldMk cId="2631695443" sldId="300"/>
            <ac:cxnSpMk id="36" creationId="{6E5F6D20-17F9-BFC4-042F-C591F86310AE}"/>
          </ac:cxnSpMkLst>
        </pc:cxnChg>
        <pc:cxnChg chg="add del mod">
          <ac:chgData name="Oberste, Jean-Pierre" userId="S::jean-pierre.oberste@cuanschutz.edu::c2f52c10-26bf-486f-98d6-ba25b446879f" providerId="AD" clId="Web-{A0425D11-C421-7022-1AD4-79DAB77E4F0D}" dt="2023-07-20T18:18:54.320" v="111"/>
          <ac:cxnSpMkLst>
            <pc:docMk/>
            <pc:sldMk cId="2631695443" sldId="300"/>
            <ac:cxnSpMk id="40" creationId="{2F1CE750-C199-EB9C-6777-75C7800467A5}"/>
          </ac:cxnSpMkLst>
        </pc:cxnChg>
        <pc:cxnChg chg="add mod">
          <ac:chgData name="Oberste, Jean-Pierre" userId="S::jean-pierre.oberste@cuanschutz.edu::c2f52c10-26bf-486f-98d6-ba25b446879f" providerId="AD" clId="Web-{A0425D11-C421-7022-1AD4-79DAB77E4F0D}" dt="2023-07-20T18:38:35.179" v="173" actId="1076"/>
          <ac:cxnSpMkLst>
            <pc:docMk/>
            <pc:sldMk cId="2631695443" sldId="300"/>
            <ac:cxnSpMk id="50" creationId="{1F425F84-2B49-C68B-3088-2569ADB84875}"/>
          </ac:cxnSpMkLst>
        </pc:cxnChg>
        <pc:cxnChg chg="add mod">
          <ac:chgData name="Oberste, Jean-Pierre" userId="S::jean-pierre.oberste@cuanschutz.edu::c2f52c10-26bf-486f-98d6-ba25b446879f" providerId="AD" clId="Web-{A0425D11-C421-7022-1AD4-79DAB77E4F0D}" dt="2023-07-20T19:52:16.630" v="256" actId="1076"/>
          <ac:cxnSpMkLst>
            <pc:docMk/>
            <pc:sldMk cId="2631695443" sldId="300"/>
            <ac:cxnSpMk id="62" creationId="{3CA9B742-3C79-E56A-449B-FEA99A583EB4}"/>
          </ac:cxnSpMkLst>
        </pc:cxnChg>
        <pc:cxnChg chg="add mod">
          <ac:chgData name="Oberste, Jean-Pierre" userId="S::jean-pierre.oberste@cuanschutz.edu::c2f52c10-26bf-486f-98d6-ba25b446879f" providerId="AD" clId="Web-{A0425D11-C421-7022-1AD4-79DAB77E4F0D}" dt="2023-07-20T18:38:35.304" v="180" actId="1076"/>
          <ac:cxnSpMkLst>
            <pc:docMk/>
            <pc:sldMk cId="2631695443" sldId="300"/>
            <ac:cxnSpMk id="64" creationId="{2DEDD5B1-4A25-59EE-FD79-EC4E8FA819FD}"/>
          </ac:cxnSpMkLst>
        </pc:cxnChg>
        <pc:cxnChg chg="add mod">
          <ac:chgData name="Oberste, Jean-Pierre" userId="S::jean-pierre.oberste@cuanschutz.edu::c2f52c10-26bf-486f-98d6-ba25b446879f" providerId="AD" clId="Web-{A0425D11-C421-7022-1AD4-79DAB77E4F0D}" dt="2023-07-20T18:38:35.304" v="181" actId="1076"/>
          <ac:cxnSpMkLst>
            <pc:docMk/>
            <pc:sldMk cId="2631695443" sldId="300"/>
            <ac:cxnSpMk id="66" creationId="{1F56B119-CD3E-984D-A0AE-7E4C552A63D6}"/>
          </ac:cxnSpMkLst>
        </pc:cxnChg>
        <pc:cxnChg chg="add mod">
          <ac:chgData name="Oberste, Jean-Pierre" userId="S::jean-pierre.oberste@cuanschutz.edu::c2f52c10-26bf-486f-98d6-ba25b446879f" providerId="AD" clId="Web-{A0425D11-C421-7022-1AD4-79DAB77E4F0D}" dt="2023-07-20T19:52:12.692" v="255" actId="14100"/>
          <ac:cxnSpMkLst>
            <pc:docMk/>
            <pc:sldMk cId="2631695443" sldId="300"/>
            <ac:cxnSpMk id="72" creationId="{03134A52-A1EF-A223-64BE-BFDE3A720FD5}"/>
          </ac:cxnSpMkLst>
        </pc:cxnChg>
        <pc:cxnChg chg="add mod">
          <ac:chgData name="Oberste, Jean-Pierre" userId="S::jean-pierre.oberste@cuanschutz.edu::c2f52c10-26bf-486f-98d6-ba25b446879f" providerId="AD" clId="Web-{A0425D11-C421-7022-1AD4-79DAB77E4F0D}" dt="2023-07-20T18:43:26.683" v="238" actId="14100"/>
          <ac:cxnSpMkLst>
            <pc:docMk/>
            <pc:sldMk cId="2631695443" sldId="300"/>
            <ac:cxnSpMk id="74" creationId="{12E3E1D9-EC3F-7049-4791-9575B21AC10D}"/>
          </ac:cxnSpMkLst>
        </pc:cxnChg>
        <pc:cxnChg chg="add del mod">
          <ac:chgData name="Oberste, Jean-Pierre" userId="S::jean-pierre.oberste@cuanschutz.edu::c2f52c10-26bf-486f-98d6-ba25b446879f" providerId="AD" clId="Web-{A0425D11-C421-7022-1AD4-79DAB77E4F0D}" dt="2023-07-20T18:40:24.977" v="204"/>
          <ac:cxnSpMkLst>
            <pc:docMk/>
            <pc:sldMk cId="2631695443" sldId="300"/>
            <ac:cxnSpMk id="78" creationId="{949DDD15-D3C5-AF3D-C2CF-2FC897267D8E}"/>
          </ac:cxnSpMkLst>
        </pc:cxnChg>
      </pc:sldChg>
    </pc:docChg>
  </pc:docChgLst>
  <pc:docChgLst>
    <pc:chgData name="Soleimanpour, Neeloofar" userId="S::neeloofar.soleimanpour@cuanschutz.edu::0c8500a1-607f-4540-8af5-5f3ee98989d9" providerId="AD" clId="Web-{F82FD9E5-49AA-47C5-3C8B-20020B0D1BDA}"/>
    <pc:docChg chg="mod addSld delSld modSld sldOrd">
      <pc:chgData name="Soleimanpour, Neeloofar" userId="S::neeloofar.soleimanpour@cuanschutz.edu::0c8500a1-607f-4540-8af5-5f3ee98989d9" providerId="AD" clId="Web-{F82FD9E5-49AA-47C5-3C8B-20020B0D1BDA}" dt="2023-02-23T17:40:39.727" v="871"/>
      <pc:docMkLst>
        <pc:docMk/>
      </pc:docMkLst>
      <pc:sldChg chg="modSp">
        <pc:chgData name="Soleimanpour, Neeloofar" userId="S::neeloofar.soleimanpour@cuanschutz.edu::0c8500a1-607f-4540-8af5-5f3ee98989d9" providerId="AD" clId="Web-{F82FD9E5-49AA-47C5-3C8B-20020B0D1BDA}" dt="2023-02-23T15:40:35.604" v="58" actId="20577"/>
        <pc:sldMkLst>
          <pc:docMk/>
          <pc:sldMk cId="2455124384" sldId="257"/>
        </pc:sldMkLst>
        <pc:spChg chg="mod">
          <ac:chgData name="Soleimanpour, Neeloofar" userId="S::neeloofar.soleimanpour@cuanschutz.edu::0c8500a1-607f-4540-8af5-5f3ee98989d9" providerId="AD" clId="Web-{F82FD9E5-49AA-47C5-3C8B-20020B0D1BDA}" dt="2023-02-23T15:40:35.604" v="58" actId="20577"/>
          <ac:spMkLst>
            <pc:docMk/>
            <pc:sldMk cId="2455124384" sldId="257"/>
            <ac:spMk id="2" creationId="{00000000-0000-0000-0000-000000000000}"/>
          </ac:spMkLst>
        </pc:spChg>
      </pc:sldChg>
      <pc:sldChg chg="modSp">
        <pc:chgData name="Soleimanpour, Neeloofar" userId="S::neeloofar.soleimanpour@cuanschutz.edu::0c8500a1-607f-4540-8af5-5f3ee98989d9" providerId="AD" clId="Web-{F82FD9E5-49AA-47C5-3C8B-20020B0D1BDA}" dt="2023-02-23T15:39:43.868" v="49"/>
        <pc:sldMkLst>
          <pc:docMk/>
          <pc:sldMk cId="46233630" sldId="260"/>
        </pc:sldMkLst>
        <pc:graphicFrameChg chg="mod modGraphic">
          <ac:chgData name="Soleimanpour, Neeloofar" userId="S::neeloofar.soleimanpour@cuanschutz.edu::0c8500a1-607f-4540-8af5-5f3ee98989d9" providerId="AD" clId="Web-{F82FD9E5-49AA-47C5-3C8B-20020B0D1BDA}" dt="2023-02-23T15:39:43.868" v="49"/>
          <ac:graphicFrameMkLst>
            <pc:docMk/>
            <pc:sldMk cId="46233630" sldId="260"/>
            <ac:graphicFrameMk id="9" creationId="{E47B2381-A48A-68A5-62A0-37A100BB32A8}"/>
          </ac:graphicFrameMkLst>
        </pc:graphicFrameChg>
      </pc:sldChg>
      <pc:sldChg chg="modSp">
        <pc:chgData name="Soleimanpour, Neeloofar" userId="S::neeloofar.soleimanpour@cuanschutz.edu::0c8500a1-607f-4540-8af5-5f3ee98989d9" providerId="AD" clId="Web-{F82FD9E5-49AA-47C5-3C8B-20020B0D1BDA}" dt="2023-02-23T15:44:08.969" v="68" actId="20577"/>
        <pc:sldMkLst>
          <pc:docMk/>
          <pc:sldMk cId="2940389207" sldId="266"/>
        </pc:sldMkLst>
        <pc:spChg chg="mod">
          <ac:chgData name="Soleimanpour, Neeloofar" userId="S::neeloofar.soleimanpour@cuanschutz.edu::0c8500a1-607f-4540-8af5-5f3ee98989d9" providerId="AD" clId="Web-{F82FD9E5-49AA-47C5-3C8B-20020B0D1BDA}" dt="2023-02-23T15:44:08.969" v="68" actId="20577"/>
          <ac:spMkLst>
            <pc:docMk/>
            <pc:sldMk cId="2940389207" sldId="266"/>
            <ac:spMk id="3" creationId="{D2F98EF0-FE45-8B08-9977-6A414C11FCFA}"/>
          </ac:spMkLst>
        </pc:spChg>
      </pc:sldChg>
      <pc:sldChg chg="modSp">
        <pc:chgData name="Soleimanpour, Neeloofar" userId="S::neeloofar.soleimanpour@cuanschutz.edu::0c8500a1-607f-4540-8af5-5f3ee98989d9" providerId="AD" clId="Web-{F82FD9E5-49AA-47C5-3C8B-20020B0D1BDA}" dt="2023-02-23T15:44:15.875" v="69" actId="20577"/>
        <pc:sldMkLst>
          <pc:docMk/>
          <pc:sldMk cId="3612833094" sldId="267"/>
        </pc:sldMkLst>
        <pc:spChg chg="mod">
          <ac:chgData name="Soleimanpour, Neeloofar" userId="S::neeloofar.soleimanpour@cuanschutz.edu::0c8500a1-607f-4540-8af5-5f3ee98989d9" providerId="AD" clId="Web-{F82FD9E5-49AA-47C5-3C8B-20020B0D1BDA}" dt="2023-02-23T15:44:15.875" v="69" actId="20577"/>
          <ac:spMkLst>
            <pc:docMk/>
            <pc:sldMk cId="3612833094" sldId="267"/>
            <ac:spMk id="3" creationId="{D2F98EF0-FE45-8B08-9977-6A414C11FCFA}"/>
          </ac:spMkLst>
        </pc:spChg>
      </pc:sldChg>
      <pc:sldChg chg="modSp addCm delCm">
        <pc:chgData name="Soleimanpour, Neeloofar" userId="S::neeloofar.soleimanpour@cuanschutz.edu::0c8500a1-607f-4540-8af5-5f3ee98989d9" providerId="AD" clId="Web-{F82FD9E5-49AA-47C5-3C8B-20020B0D1BDA}" dt="2023-02-23T17:14:23.698" v="673"/>
        <pc:sldMkLst>
          <pc:docMk/>
          <pc:sldMk cId="4211956509" sldId="268"/>
        </pc:sldMkLst>
        <pc:spChg chg="mod">
          <ac:chgData name="Soleimanpour, Neeloofar" userId="S::neeloofar.soleimanpour@cuanschutz.edu::0c8500a1-607f-4540-8af5-5f3ee98989d9" providerId="AD" clId="Web-{F82FD9E5-49AA-47C5-3C8B-20020B0D1BDA}" dt="2023-02-23T15:44:20.438" v="70" actId="20577"/>
          <ac:spMkLst>
            <pc:docMk/>
            <pc:sldMk cId="4211956509" sldId="268"/>
            <ac:spMk id="3" creationId="{D2F98EF0-FE45-8B08-9977-6A414C11FCFA}"/>
          </ac:spMkLst>
        </pc:spChg>
        <pc:extLst>
          <p:ext xmlns:p="http://schemas.openxmlformats.org/presentationml/2006/main" uri="{D6D511B9-2390-475A-947B-AFAB55BFBCF1}">
            <pc226:cmChg xmlns:pc226="http://schemas.microsoft.com/office/powerpoint/2022/06/main/command" chg="add del">
              <pc226:chgData name="Soleimanpour, Neeloofar" userId="S::neeloofar.soleimanpour@cuanschutz.edu::0c8500a1-607f-4540-8af5-5f3ee98989d9" providerId="AD" clId="Web-{F82FD9E5-49AA-47C5-3C8B-20020B0D1BDA}" dt="2023-02-23T17:14:23.698" v="673"/>
              <pc2:cmMkLst xmlns:pc2="http://schemas.microsoft.com/office/powerpoint/2019/9/main/command">
                <pc:docMk/>
                <pc:sldMk cId="4211956509" sldId="268"/>
                <pc2:cmMk id="{E2032F69-D5A8-4418-9547-87452B8D1C60}"/>
              </pc2:cmMkLst>
            </pc226:cmChg>
          </p:ext>
        </pc:extLst>
      </pc:sldChg>
      <pc:sldChg chg="modSp">
        <pc:chgData name="Soleimanpour, Neeloofar" userId="S::neeloofar.soleimanpour@cuanschutz.edu::0c8500a1-607f-4540-8af5-5f3ee98989d9" providerId="AD" clId="Web-{F82FD9E5-49AA-47C5-3C8B-20020B0D1BDA}" dt="2023-02-23T17:34:59" v="710" actId="20577"/>
        <pc:sldMkLst>
          <pc:docMk/>
          <pc:sldMk cId="2560970101" sldId="270"/>
        </pc:sldMkLst>
        <pc:spChg chg="mod">
          <ac:chgData name="Soleimanpour, Neeloofar" userId="S::neeloofar.soleimanpour@cuanschutz.edu::0c8500a1-607f-4540-8af5-5f3ee98989d9" providerId="AD" clId="Web-{F82FD9E5-49AA-47C5-3C8B-20020B0D1BDA}" dt="2023-02-23T17:34:59" v="710" actId="20577"/>
          <ac:spMkLst>
            <pc:docMk/>
            <pc:sldMk cId="2560970101" sldId="270"/>
            <ac:spMk id="2" creationId="{DE63C8CA-A6FE-6D05-D252-D2056BF52E45}"/>
          </ac:spMkLst>
        </pc:spChg>
      </pc:sldChg>
      <pc:sldChg chg="modSp addCm delCm">
        <pc:chgData name="Soleimanpour, Neeloofar" userId="S::neeloofar.soleimanpour@cuanschutz.edu::0c8500a1-607f-4540-8af5-5f3ee98989d9" providerId="AD" clId="Web-{F82FD9E5-49AA-47C5-3C8B-20020B0D1BDA}" dt="2023-02-23T15:44:24.469" v="71"/>
        <pc:sldMkLst>
          <pc:docMk/>
          <pc:sldMk cId="1716314847" sldId="271"/>
        </pc:sldMkLst>
        <pc:spChg chg="mod">
          <ac:chgData name="Soleimanpour, Neeloofar" userId="S::neeloofar.soleimanpour@cuanschutz.edu::0c8500a1-607f-4540-8af5-5f3ee98989d9" providerId="AD" clId="Web-{F82FD9E5-49AA-47C5-3C8B-20020B0D1BDA}" dt="2023-02-23T15:44:02.765" v="67" actId="20577"/>
          <ac:spMkLst>
            <pc:docMk/>
            <pc:sldMk cId="1716314847" sldId="271"/>
            <ac:spMk id="3" creationId="{D2F98EF0-FE45-8B08-9977-6A414C11FCFA}"/>
          </ac:spMkLst>
        </pc:spChg>
        <pc:extLst>
          <p:ext xmlns:p="http://schemas.openxmlformats.org/presentationml/2006/main" uri="{D6D511B9-2390-475A-947B-AFAB55BFBCF1}">
            <pc226:cmChg xmlns:pc226="http://schemas.microsoft.com/office/powerpoint/2022/06/main/command" chg="add del">
              <pc226:chgData name="Soleimanpour, Neeloofar" userId="S::neeloofar.soleimanpour@cuanschutz.edu::0c8500a1-607f-4540-8af5-5f3ee98989d9" providerId="AD" clId="Web-{F82FD9E5-49AA-47C5-3C8B-20020B0D1BDA}" dt="2023-02-23T15:44:24.469" v="71"/>
              <pc2:cmMkLst xmlns:pc2="http://schemas.microsoft.com/office/powerpoint/2019/9/main/command">
                <pc:docMk/>
                <pc:sldMk cId="1716314847" sldId="271"/>
                <pc2:cmMk id="{777BA533-5E09-4DBE-84D8-A0EE2FAF191A}"/>
              </pc2:cmMkLst>
            </pc226:cmChg>
          </p:ext>
        </pc:extLst>
      </pc:sldChg>
      <pc:sldChg chg="ord">
        <pc:chgData name="Soleimanpour, Neeloofar" userId="S::neeloofar.soleimanpour@cuanschutz.edu::0c8500a1-607f-4540-8af5-5f3ee98989d9" providerId="AD" clId="Web-{F82FD9E5-49AA-47C5-3C8B-20020B0D1BDA}" dt="2023-02-23T15:48:50.429" v="117"/>
        <pc:sldMkLst>
          <pc:docMk/>
          <pc:sldMk cId="4115407869" sldId="272"/>
        </pc:sldMkLst>
      </pc:sldChg>
      <pc:sldChg chg="modSp ord">
        <pc:chgData name="Soleimanpour, Neeloofar" userId="S::neeloofar.soleimanpour@cuanschutz.edu::0c8500a1-607f-4540-8af5-5f3ee98989d9" providerId="AD" clId="Web-{F82FD9E5-49AA-47C5-3C8B-20020B0D1BDA}" dt="2023-02-23T17:38:19.427" v="844" actId="20577"/>
        <pc:sldMkLst>
          <pc:docMk/>
          <pc:sldMk cId="2895312735" sldId="275"/>
        </pc:sldMkLst>
        <pc:spChg chg="mod">
          <ac:chgData name="Soleimanpour, Neeloofar" userId="S::neeloofar.soleimanpour@cuanschutz.edu::0c8500a1-607f-4540-8af5-5f3ee98989d9" providerId="AD" clId="Web-{F82FD9E5-49AA-47C5-3C8B-20020B0D1BDA}" dt="2023-02-23T17:38:19.427" v="844" actId="20577"/>
          <ac:spMkLst>
            <pc:docMk/>
            <pc:sldMk cId="2895312735" sldId="275"/>
            <ac:spMk id="2" creationId="{5C3A66DA-7B7A-2F8F-3F8C-9A27A5FB0101}"/>
          </ac:spMkLst>
        </pc:spChg>
      </pc:sldChg>
      <pc:sldChg chg="modSp">
        <pc:chgData name="Soleimanpour, Neeloofar" userId="S::neeloofar.soleimanpour@cuanschutz.edu::0c8500a1-607f-4540-8af5-5f3ee98989d9" providerId="AD" clId="Web-{F82FD9E5-49AA-47C5-3C8B-20020B0D1BDA}" dt="2023-02-23T17:05:23.964" v="416" actId="20577"/>
        <pc:sldMkLst>
          <pc:docMk/>
          <pc:sldMk cId="3465972369" sldId="277"/>
        </pc:sldMkLst>
        <pc:spChg chg="mod">
          <ac:chgData name="Soleimanpour, Neeloofar" userId="S::neeloofar.soleimanpour@cuanschutz.edu::0c8500a1-607f-4540-8af5-5f3ee98989d9" providerId="AD" clId="Web-{F82FD9E5-49AA-47C5-3C8B-20020B0D1BDA}" dt="2023-02-23T15:45:34.299" v="91" actId="1076"/>
          <ac:spMkLst>
            <pc:docMk/>
            <pc:sldMk cId="3465972369" sldId="277"/>
            <ac:spMk id="2" creationId="{CB966295-7978-1614-EB65-393EB829007B}"/>
          </ac:spMkLst>
        </pc:spChg>
        <pc:spChg chg="mod">
          <ac:chgData name="Soleimanpour, Neeloofar" userId="S::neeloofar.soleimanpour@cuanschutz.edu::0c8500a1-607f-4540-8af5-5f3ee98989d9" providerId="AD" clId="Web-{F82FD9E5-49AA-47C5-3C8B-20020B0D1BDA}" dt="2023-02-23T17:05:23.964" v="416" actId="20577"/>
          <ac:spMkLst>
            <pc:docMk/>
            <pc:sldMk cId="3465972369" sldId="277"/>
            <ac:spMk id="3" creationId="{FC3B4C83-2A45-9313-6462-83F4D7558355}"/>
          </ac:spMkLst>
        </pc:spChg>
      </pc:sldChg>
      <pc:sldChg chg="ord">
        <pc:chgData name="Soleimanpour, Neeloofar" userId="S::neeloofar.soleimanpour@cuanschutz.edu::0c8500a1-607f-4540-8af5-5f3ee98989d9" providerId="AD" clId="Web-{F82FD9E5-49AA-47C5-3C8B-20020B0D1BDA}" dt="2023-02-23T15:47:05.520" v="94"/>
        <pc:sldMkLst>
          <pc:docMk/>
          <pc:sldMk cId="2479617183" sldId="278"/>
        </pc:sldMkLst>
      </pc:sldChg>
      <pc:sldChg chg="modSp new">
        <pc:chgData name="Soleimanpour, Neeloofar" userId="S::neeloofar.soleimanpour@cuanschutz.edu::0c8500a1-607f-4540-8af5-5f3ee98989d9" providerId="AD" clId="Web-{F82FD9E5-49AA-47C5-3C8B-20020B0D1BDA}" dt="2023-02-23T15:45:39.768" v="92" actId="1076"/>
        <pc:sldMkLst>
          <pc:docMk/>
          <pc:sldMk cId="377732907" sldId="279"/>
        </pc:sldMkLst>
        <pc:spChg chg="mod">
          <ac:chgData name="Soleimanpour, Neeloofar" userId="S::neeloofar.soleimanpour@cuanschutz.edu::0c8500a1-607f-4540-8af5-5f3ee98989d9" providerId="AD" clId="Web-{F82FD9E5-49AA-47C5-3C8B-20020B0D1BDA}" dt="2023-02-23T15:45:39.768" v="92" actId="1076"/>
          <ac:spMkLst>
            <pc:docMk/>
            <pc:sldMk cId="377732907" sldId="279"/>
            <ac:spMk id="2" creationId="{72DF8ADE-0179-C28E-F10A-669B10A6A7C3}"/>
          </ac:spMkLst>
        </pc:spChg>
        <pc:spChg chg="mod">
          <ac:chgData name="Soleimanpour, Neeloofar" userId="S::neeloofar.soleimanpour@cuanschutz.edu::0c8500a1-607f-4540-8af5-5f3ee98989d9" providerId="AD" clId="Web-{F82FD9E5-49AA-47C5-3C8B-20020B0D1BDA}" dt="2023-02-23T15:45:12.111" v="81" actId="20577"/>
          <ac:spMkLst>
            <pc:docMk/>
            <pc:sldMk cId="377732907" sldId="279"/>
            <ac:spMk id="3" creationId="{9DD81316-64BF-0F92-D353-A1C8D6148B3E}"/>
          </ac:spMkLst>
        </pc:spChg>
      </pc:sldChg>
      <pc:sldChg chg="modSp new ord">
        <pc:chgData name="Soleimanpour, Neeloofar" userId="S::neeloofar.soleimanpour@cuanschutz.edu::0c8500a1-607f-4540-8af5-5f3ee98989d9" providerId="AD" clId="Web-{F82FD9E5-49AA-47C5-3C8B-20020B0D1BDA}" dt="2023-02-23T15:48:36.726" v="116" actId="20577"/>
        <pc:sldMkLst>
          <pc:docMk/>
          <pc:sldMk cId="3257805138" sldId="280"/>
        </pc:sldMkLst>
        <pc:spChg chg="mod">
          <ac:chgData name="Soleimanpour, Neeloofar" userId="S::neeloofar.soleimanpour@cuanschutz.edu::0c8500a1-607f-4540-8af5-5f3ee98989d9" providerId="AD" clId="Web-{F82FD9E5-49AA-47C5-3C8B-20020B0D1BDA}" dt="2023-02-23T15:48:36.726" v="116" actId="20577"/>
          <ac:spMkLst>
            <pc:docMk/>
            <pc:sldMk cId="3257805138" sldId="280"/>
            <ac:spMk id="2" creationId="{0F8EF82F-E4E9-2F74-F83D-F36E1408BB3D}"/>
          </ac:spMkLst>
        </pc:spChg>
      </pc:sldChg>
      <pc:sldChg chg="modSp new">
        <pc:chgData name="Soleimanpour, Neeloofar" userId="S::neeloofar.soleimanpour@cuanschutz.edu::0c8500a1-607f-4540-8af5-5f3ee98989d9" providerId="AD" clId="Web-{F82FD9E5-49AA-47C5-3C8B-20020B0D1BDA}" dt="2023-02-23T17:36:51.909" v="833" actId="20577"/>
        <pc:sldMkLst>
          <pc:docMk/>
          <pc:sldMk cId="473551324" sldId="281"/>
        </pc:sldMkLst>
        <pc:spChg chg="mod">
          <ac:chgData name="Soleimanpour, Neeloofar" userId="S::neeloofar.soleimanpour@cuanschutz.edu::0c8500a1-607f-4540-8af5-5f3ee98989d9" providerId="AD" clId="Web-{F82FD9E5-49AA-47C5-3C8B-20020B0D1BDA}" dt="2023-02-23T17:35:21.876" v="711" actId="20577"/>
          <ac:spMkLst>
            <pc:docMk/>
            <pc:sldMk cId="473551324" sldId="281"/>
            <ac:spMk id="2" creationId="{82B3F5AD-14AD-76F9-D616-843F07B89D2F}"/>
          </ac:spMkLst>
        </pc:spChg>
        <pc:spChg chg="mod">
          <ac:chgData name="Soleimanpour, Neeloofar" userId="S::neeloofar.soleimanpour@cuanschutz.edu::0c8500a1-607f-4540-8af5-5f3ee98989d9" providerId="AD" clId="Web-{F82FD9E5-49AA-47C5-3C8B-20020B0D1BDA}" dt="2023-02-23T17:36:51.909" v="833" actId="20577"/>
          <ac:spMkLst>
            <pc:docMk/>
            <pc:sldMk cId="473551324" sldId="281"/>
            <ac:spMk id="3" creationId="{8A8E1073-0854-B1FD-B579-FDBC0AFB2EA1}"/>
          </ac:spMkLst>
        </pc:spChg>
      </pc:sldChg>
      <pc:sldChg chg="addSp delSp modSp new">
        <pc:chgData name="Soleimanpour, Neeloofar" userId="S::neeloofar.soleimanpour@cuanschutz.edu::0c8500a1-607f-4540-8af5-5f3ee98989d9" providerId="AD" clId="Web-{F82FD9E5-49AA-47C5-3C8B-20020B0D1BDA}" dt="2023-02-23T17:02:14.147" v="411" actId="1076"/>
        <pc:sldMkLst>
          <pc:docMk/>
          <pc:sldMk cId="3691022016" sldId="282"/>
        </pc:sldMkLst>
        <pc:spChg chg="mod">
          <ac:chgData name="Soleimanpour, Neeloofar" userId="S::neeloofar.soleimanpour@cuanschutz.edu::0c8500a1-607f-4540-8af5-5f3ee98989d9" providerId="AD" clId="Web-{F82FD9E5-49AA-47C5-3C8B-20020B0D1BDA}" dt="2023-02-23T16:55:28.621" v="207" actId="1076"/>
          <ac:spMkLst>
            <pc:docMk/>
            <pc:sldMk cId="3691022016" sldId="282"/>
            <ac:spMk id="2" creationId="{BFF6BBE5-F178-C9F0-411A-20058E9A518B}"/>
          </ac:spMkLst>
        </pc:spChg>
        <pc:spChg chg="del">
          <ac:chgData name="Soleimanpour, Neeloofar" userId="S::neeloofar.soleimanpour@cuanschutz.edu::0c8500a1-607f-4540-8af5-5f3ee98989d9" providerId="AD" clId="Web-{F82FD9E5-49AA-47C5-3C8B-20020B0D1BDA}" dt="2023-02-23T16:54:08.181" v="147"/>
          <ac:spMkLst>
            <pc:docMk/>
            <pc:sldMk cId="3691022016" sldId="282"/>
            <ac:spMk id="3" creationId="{23F8C6F2-14AE-AEA6-0233-1300A0BE6593}"/>
          </ac:spMkLst>
        </pc:spChg>
        <pc:spChg chg="add mod">
          <ac:chgData name="Soleimanpour, Neeloofar" userId="S::neeloofar.soleimanpour@cuanschutz.edu::0c8500a1-607f-4540-8af5-5f3ee98989d9" providerId="AD" clId="Web-{F82FD9E5-49AA-47C5-3C8B-20020B0D1BDA}" dt="2023-02-23T16:54:08.212" v="149"/>
          <ac:spMkLst>
            <pc:docMk/>
            <pc:sldMk cId="3691022016" sldId="282"/>
            <ac:spMk id="7" creationId="{90A20CE5-68B7-8ABC-6C4F-37542385B5F6}"/>
          </ac:spMkLst>
        </pc:spChg>
        <pc:spChg chg="add mod">
          <ac:chgData name="Soleimanpour, Neeloofar" userId="S::neeloofar.soleimanpour@cuanschutz.edu::0c8500a1-607f-4540-8af5-5f3ee98989d9" providerId="AD" clId="Web-{F82FD9E5-49AA-47C5-3C8B-20020B0D1BDA}" dt="2023-02-23T17:02:14.147" v="411" actId="1076"/>
          <ac:spMkLst>
            <pc:docMk/>
            <pc:sldMk cId="3691022016" sldId="282"/>
            <ac:spMk id="8" creationId="{0927312E-BC10-7500-F73A-E4F997E4672D}"/>
          </ac:spMkLst>
        </pc:spChg>
        <pc:graphicFrameChg chg="add mod ord modGraphic">
          <ac:chgData name="Soleimanpour, Neeloofar" userId="S::neeloofar.soleimanpour@cuanschutz.edu::0c8500a1-607f-4540-8af5-5f3ee98989d9" providerId="AD" clId="Web-{F82FD9E5-49AA-47C5-3C8B-20020B0D1BDA}" dt="2023-02-23T16:55:57.668" v="238"/>
          <ac:graphicFrameMkLst>
            <pc:docMk/>
            <pc:sldMk cId="3691022016" sldId="282"/>
            <ac:graphicFrameMk id="6" creationId="{0AFF46BB-1717-3051-1E6C-6B3650B651FB}"/>
          </ac:graphicFrameMkLst>
        </pc:graphicFrameChg>
      </pc:sldChg>
      <pc:sldChg chg="new del">
        <pc:chgData name="Soleimanpour, Neeloofar" userId="S::neeloofar.soleimanpour@cuanschutz.edu::0c8500a1-607f-4540-8af5-5f3ee98989d9" providerId="AD" clId="Web-{F82FD9E5-49AA-47C5-3C8B-20020B0D1BDA}" dt="2023-02-23T16:56:13.153" v="240"/>
        <pc:sldMkLst>
          <pc:docMk/>
          <pc:sldMk cId="1508168826" sldId="283"/>
        </pc:sldMkLst>
      </pc:sldChg>
      <pc:sldChg chg="new del">
        <pc:chgData name="Soleimanpour, Neeloofar" userId="S::neeloofar.soleimanpour@cuanschutz.edu::0c8500a1-607f-4540-8af5-5f3ee98989d9" providerId="AD" clId="Web-{F82FD9E5-49AA-47C5-3C8B-20020B0D1BDA}" dt="2023-02-23T16:56:16.919" v="242"/>
        <pc:sldMkLst>
          <pc:docMk/>
          <pc:sldMk cId="1242446693" sldId="284"/>
        </pc:sldMkLst>
      </pc:sldChg>
      <pc:sldChg chg="modSp add ord replId">
        <pc:chgData name="Soleimanpour, Neeloofar" userId="S::neeloofar.soleimanpour@cuanschutz.edu::0c8500a1-607f-4540-8af5-5f3ee98989d9" providerId="AD" clId="Web-{F82FD9E5-49AA-47C5-3C8B-20020B0D1BDA}" dt="2023-02-23T17:02:08.334" v="410" actId="1076"/>
        <pc:sldMkLst>
          <pc:docMk/>
          <pc:sldMk cId="1078409509" sldId="285"/>
        </pc:sldMkLst>
        <pc:spChg chg="mod">
          <ac:chgData name="Soleimanpour, Neeloofar" userId="S::neeloofar.soleimanpour@cuanschutz.edu::0c8500a1-607f-4540-8af5-5f3ee98989d9" providerId="AD" clId="Web-{F82FD9E5-49AA-47C5-3C8B-20020B0D1BDA}" dt="2023-02-23T17:02:08.334" v="410" actId="1076"/>
          <ac:spMkLst>
            <pc:docMk/>
            <pc:sldMk cId="1078409509" sldId="285"/>
            <ac:spMk id="8" creationId="{0927312E-BC10-7500-F73A-E4F997E4672D}"/>
          </ac:spMkLst>
        </pc:spChg>
        <pc:graphicFrameChg chg="mod modGraphic">
          <ac:chgData name="Soleimanpour, Neeloofar" userId="S::neeloofar.soleimanpour@cuanschutz.edu::0c8500a1-607f-4540-8af5-5f3ee98989d9" providerId="AD" clId="Web-{F82FD9E5-49AA-47C5-3C8B-20020B0D1BDA}" dt="2023-02-23T16:58:59.923" v="374"/>
          <ac:graphicFrameMkLst>
            <pc:docMk/>
            <pc:sldMk cId="1078409509" sldId="285"/>
            <ac:graphicFrameMk id="6" creationId="{0AFF46BB-1717-3051-1E6C-6B3650B651FB}"/>
          </ac:graphicFrameMkLst>
        </pc:graphicFrameChg>
      </pc:sldChg>
      <pc:sldChg chg="modSp add replId">
        <pc:chgData name="Soleimanpour, Neeloofar" userId="S::neeloofar.soleimanpour@cuanschutz.edu::0c8500a1-607f-4540-8af5-5f3ee98989d9" providerId="AD" clId="Web-{F82FD9E5-49AA-47C5-3C8B-20020B0D1BDA}" dt="2023-02-23T17:02:03.350" v="409" actId="1076"/>
        <pc:sldMkLst>
          <pc:docMk/>
          <pc:sldMk cId="4111400621" sldId="286"/>
        </pc:sldMkLst>
        <pc:spChg chg="mod">
          <ac:chgData name="Soleimanpour, Neeloofar" userId="S::neeloofar.soleimanpour@cuanschutz.edu::0c8500a1-607f-4540-8af5-5f3ee98989d9" providerId="AD" clId="Web-{F82FD9E5-49AA-47C5-3C8B-20020B0D1BDA}" dt="2023-02-23T17:02:03.350" v="409" actId="1076"/>
          <ac:spMkLst>
            <pc:docMk/>
            <pc:sldMk cId="4111400621" sldId="286"/>
            <ac:spMk id="8" creationId="{0927312E-BC10-7500-F73A-E4F997E4672D}"/>
          </ac:spMkLst>
        </pc:spChg>
        <pc:graphicFrameChg chg="mod modGraphic">
          <ac:chgData name="Soleimanpour, Neeloofar" userId="S::neeloofar.soleimanpour@cuanschutz.edu::0c8500a1-607f-4540-8af5-5f3ee98989d9" providerId="AD" clId="Web-{F82FD9E5-49AA-47C5-3C8B-20020B0D1BDA}" dt="2023-02-23T17:01:47.928" v="399" actId="1076"/>
          <ac:graphicFrameMkLst>
            <pc:docMk/>
            <pc:sldMk cId="4111400621" sldId="286"/>
            <ac:graphicFrameMk id="6" creationId="{0AFF46BB-1717-3051-1E6C-6B3650B651FB}"/>
          </ac:graphicFrameMkLst>
        </pc:graphicFrameChg>
      </pc:sldChg>
      <pc:sldChg chg="addSp delSp modSp new mod ord setBg">
        <pc:chgData name="Soleimanpour, Neeloofar" userId="S::neeloofar.soleimanpour@cuanschutz.edu::0c8500a1-607f-4540-8af5-5f3ee98989d9" providerId="AD" clId="Web-{F82FD9E5-49AA-47C5-3C8B-20020B0D1BDA}" dt="2023-02-23T17:37:38.676" v="834" actId="1076"/>
        <pc:sldMkLst>
          <pc:docMk/>
          <pc:sldMk cId="406382644" sldId="287"/>
        </pc:sldMkLst>
        <pc:spChg chg="del mod">
          <ac:chgData name="Soleimanpour, Neeloofar" userId="S::neeloofar.soleimanpour@cuanschutz.edu::0c8500a1-607f-4540-8af5-5f3ee98989d9" providerId="AD" clId="Web-{F82FD9E5-49AA-47C5-3C8B-20020B0D1BDA}" dt="2023-02-23T17:12:49.320" v="614"/>
          <ac:spMkLst>
            <pc:docMk/>
            <pc:sldMk cId="406382644" sldId="287"/>
            <ac:spMk id="2" creationId="{3D248AC3-BE14-4F04-A2A1-2065E52E0EFD}"/>
          </ac:spMkLst>
        </pc:spChg>
        <pc:spChg chg="del">
          <ac:chgData name="Soleimanpour, Neeloofar" userId="S::neeloofar.soleimanpour@cuanschutz.edu::0c8500a1-607f-4540-8af5-5f3ee98989d9" providerId="AD" clId="Web-{F82FD9E5-49AA-47C5-3C8B-20020B0D1BDA}" dt="2023-02-23T17:09:45.956" v="419"/>
          <ac:spMkLst>
            <pc:docMk/>
            <pc:sldMk cId="406382644" sldId="287"/>
            <ac:spMk id="3" creationId="{96FE0255-C095-9BA9-D833-EC6647F0EF0A}"/>
          </ac:spMkLst>
        </pc:spChg>
        <pc:spChg chg="mod">
          <ac:chgData name="Soleimanpour, Neeloofar" userId="S::neeloofar.soleimanpour@cuanschutz.edu::0c8500a1-607f-4540-8af5-5f3ee98989d9" providerId="AD" clId="Web-{F82FD9E5-49AA-47C5-3C8B-20020B0D1BDA}" dt="2023-02-23T17:09:53.940" v="420"/>
          <ac:spMkLst>
            <pc:docMk/>
            <pc:sldMk cId="406382644" sldId="287"/>
            <ac:spMk id="4" creationId="{FECB3B45-FEFD-3CBF-6747-6EB5C4F21FAE}"/>
          </ac:spMkLst>
        </pc:spChg>
        <pc:spChg chg="add del mod">
          <ac:chgData name="Soleimanpour, Neeloofar" userId="S::neeloofar.soleimanpour@cuanschutz.edu::0c8500a1-607f-4540-8af5-5f3ee98989d9" providerId="AD" clId="Web-{F82FD9E5-49AA-47C5-3C8B-20020B0D1BDA}" dt="2023-02-23T17:12:51.383" v="615"/>
          <ac:spMkLst>
            <pc:docMk/>
            <pc:sldMk cId="406382644" sldId="287"/>
            <ac:spMk id="8" creationId="{161EFD00-4057-52F2-973A-95D5AB79B6CE}"/>
          </ac:spMkLst>
        </pc:spChg>
        <pc:spChg chg="add">
          <ac:chgData name="Soleimanpour, Neeloofar" userId="S::neeloofar.soleimanpour@cuanschutz.edu::0c8500a1-607f-4540-8af5-5f3ee98989d9" providerId="AD" clId="Web-{F82FD9E5-49AA-47C5-3C8B-20020B0D1BDA}" dt="2023-02-23T17:09:53.940" v="420"/>
          <ac:spMkLst>
            <pc:docMk/>
            <pc:sldMk cId="406382644" sldId="287"/>
            <ac:spMk id="11" creationId="{37E32B78-23DD-4E77-8B9C-7779E3BF20C2}"/>
          </ac:spMkLst>
        </pc:spChg>
        <pc:graphicFrameChg chg="add mod ord modGraphic">
          <ac:chgData name="Soleimanpour, Neeloofar" userId="S::neeloofar.soleimanpour@cuanschutz.edu::0c8500a1-607f-4540-8af5-5f3ee98989d9" providerId="AD" clId="Web-{F82FD9E5-49AA-47C5-3C8B-20020B0D1BDA}" dt="2023-02-23T17:37:38.676" v="834" actId="1076"/>
          <ac:graphicFrameMkLst>
            <pc:docMk/>
            <pc:sldMk cId="406382644" sldId="287"/>
            <ac:graphicFrameMk id="6" creationId="{8D2DDCF1-5BC7-E3CE-519C-ED26A1D3540B}"/>
          </ac:graphicFrameMkLst>
        </pc:graphicFrameChg>
      </pc:sldChg>
      <pc:sldChg chg="new del">
        <pc:chgData name="Soleimanpour, Neeloofar" userId="S::neeloofar.soleimanpour@cuanschutz.edu::0c8500a1-607f-4540-8af5-5f3ee98989d9" providerId="AD" clId="Web-{F82FD9E5-49AA-47C5-3C8B-20020B0D1BDA}" dt="2023-02-23T17:14:04.213" v="672"/>
        <pc:sldMkLst>
          <pc:docMk/>
          <pc:sldMk cId="1761874118" sldId="288"/>
        </pc:sldMkLst>
      </pc:sldChg>
      <pc:sldChg chg="addSp delSp modSp new">
        <pc:chgData name="Soleimanpour, Neeloofar" userId="S::neeloofar.soleimanpour@cuanschutz.edu::0c8500a1-607f-4540-8af5-5f3ee98989d9" providerId="AD" clId="Web-{F82FD9E5-49AA-47C5-3C8B-20020B0D1BDA}" dt="2023-02-23T17:34:29.453" v="704" actId="1076"/>
        <pc:sldMkLst>
          <pc:docMk/>
          <pc:sldMk cId="1767649612" sldId="288"/>
        </pc:sldMkLst>
        <pc:spChg chg="mod">
          <ac:chgData name="Soleimanpour, Neeloofar" userId="S::neeloofar.soleimanpour@cuanschutz.edu::0c8500a1-607f-4540-8af5-5f3ee98989d9" providerId="AD" clId="Web-{F82FD9E5-49AA-47C5-3C8B-20020B0D1BDA}" dt="2023-02-23T17:34:00.374" v="697" actId="20577"/>
          <ac:spMkLst>
            <pc:docMk/>
            <pc:sldMk cId="1767649612" sldId="288"/>
            <ac:spMk id="2" creationId="{748607F9-2850-433F-EDF9-5A584080C7C7}"/>
          </ac:spMkLst>
        </pc:spChg>
        <pc:spChg chg="del">
          <ac:chgData name="Soleimanpour, Neeloofar" userId="S::neeloofar.soleimanpour@cuanschutz.edu::0c8500a1-607f-4540-8af5-5f3ee98989d9" providerId="AD" clId="Web-{F82FD9E5-49AA-47C5-3C8B-20020B0D1BDA}" dt="2023-02-23T17:33:40.701" v="675"/>
          <ac:spMkLst>
            <pc:docMk/>
            <pc:sldMk cId="1767649612" sldId="288"/>
            <ac:spMk id="3" creationId="{F9D9345F-8A98-716B-EEDA-5F3999C1A296}"/>
          </ac:spMkLst>
        </pc:spChg>
        <pc:spChg chg="add mod">
          <ac:chgData name="Soleimanpour, Neeloofar" userId="S::neeloofar.soleimanpour@cuanschutz.edu::0c8500a1-607f-4540-8af5-5f3ee98989d9" providerId="AD" clId="Web-{F82FD9E5-49AA-47C5-3C8B-20020B0D1BDA}" dt="2023-02-23T17:34:29.453" v="704" actId="1076"/>
          <ac:spMkLst>
            <pc:docMk/>
            <pc:sldMk cId="1767649612" sldId="288"/>
            <ac:spMk id="6" creationId="{CEF9164E-5B57-BBCE-9ED9-11E717BB28EC}"/>
          </ac:spMkLst>
        </pc:spChg>
        <pc:picChg chg="add mod ord">
          <ac:chgData name="Soleimanpour, Neeloofar" userId="S::neeloofar.soleimanpour@cuanschutz.edu::0c8500a1-607f-4540-8af5-5f3ee98989d9" providerId="AD" clId="Web-{F82FD9E5-49AA-47C5-3C8B-20020B0D1BDA}" dt="2023-02-23T17:33:40.701" v="675"/>
          <ac:picMkLst>
            <pc:docMk/>
            <pc:sldMk cId="1767649612" sldId="288"/>
            <ac:picMk id="5" creationId="{38A90F08-8926-FABE-61D3-CD23A7CA7370}"/>
          </ac:picMkLst>
        </pc:picChg>
      </pc:sldChg>
      <pc:sldChg chg="modSp new">
        <pc:chgData name="Soleimanpour, Neeloofar" userId="S::neeloofar.soleimanpour@cuanschutz.edu::0c8500a1-607f-4540-8af5-5f3ee98989d9" providerId="AD" clId="Web-{F82FD9E5-49AA-47C5-3C8B-20020B0D1BDA}" dt="2023-02-23T17:38:50.990" v="868" actId="20577"/>
        <pc:sldMkLst>
          <pc:docMk/>
          <pc:sldMk cId="2843017118" sldId="289"/>
        </pc:sldMkLst>
        <pc:spChg chg="mod">
          <ac:chgData name="Soleimanpour, Neeloofar" userId="S::neeloofar.soleimanpour@cuanschutz.edu::0c8500a1-607f-4540-8af5-5f3ee98989d9" providerId="AD" clId="Web-{F82FD9E5-49AA-47C5-3C8B-20020B0D1BDA}" dt="2023-02-23T17:38:50.990" v="868" actId="20577"/>
          <ac:spMkLst>
            <pc:docMk/>
            <pc:sldMk cId="2843017118" sldId="289"/>
            <ac:spMk id="2" creationId="{48F778B3-08A8-811E-20FE-86958D33E21F}"/>
          </ac:spMkLst>
        </pc:spChg>
      </pc:sldChg>
      <pc:sldChg chg="modSp new del">
        <pc:chgData name="Soleimanpour, Neeloofar" userId="S::neeloofar.soleimanpour@cuanschutz.edu::0c8500a1-607f-4540-8af5-5f3ee98989d9" providerId="AD" clId="Web-{F82FD9E5-49AA-47C5-3C8B-20020B0D1BDA}" dt="2023-02-23T17:40:39.727" v="871"/>
        <pc:sldMkLst>
          <pc:docMk/>
          <pc:sldMk cId="4081768900" sldId="290"/>
        </pc:sldMkLst>
        <pc:spChg chg="mod">
          <ac:chgData name="Soleimanpour, Neeloofar" userId="S::neeloofar.soleimanpour@cuanschutz.edu::0c8500a1-607f-4540-8af5-5f3ee98989d9" providerId="AD" clId="Web-{F82FD9E5-49AA-47C5-3C8B-20020B0D1BDA}" dt="2023-02-23T17:40:32.337" v="870" actId="20577"/>
          <ac:spMkLst>
            <pc:docMk/>
            <pc:sldMk cId="4081768900" sldId="290"/>
            <ac:spMk id="2" creationId="{DB2A514F-8011-2A19-DFF7-639E678587A7}"/>
          </ac:spMkLst>
        </pc:spChg>
      </pc:sldChg>
    </pc:docChg>
  </pc:docChgLst>
  <pc:docChgLst>
    <pc:chgData name="Soleimanpour, Neeloofar" userId="S::neeloofar.soleimanpour@cuanschutz.edu::0c8500a1-607f-4540-8af5-5f3ee98989d9" providerId="AD" clId="Web-{07739CA7-6FA0-7876-19BF-CF80335E29E8}"/>
    <pc:docChg chg="delSld modSld">
      <pc:chgData name="Soleimanpour, Neeloofar" userId="S::neeloofar.soleimanpour@cuanschutz.edu::0c8500a1-607f-4540-8af5-5f3ee98989d9" providerId="AD" clId="Web-{07739CA7-6FA0-7876-19BF-CF80335E29E8}" dt="2023-12-01T19:30:17.254" v="527"/>
      <pc:docMkLst>
        <pc:docMk/>
      </pc:docMkLst>
      <pc:sldChg chg="modSp">
        <pc:chgData name="Soleimanpour, Neeloofar" userId="S::neeloofar.soleimanpour@cuanschutz.edu::0c8500a1-607f-4540-8af5-5f3ee98989d9" providerId="AD" clId="Web-{07739CA7-6FA0-7876-19BF-CF80335E29E8}" dt="2023-12-01T18:38:12.403" v="299"/>
        <pc:sldMkLst>
          <pc:docMk/>
          <pc:sldMk cId="46233630" sldId="260"/>
        </pc:sldMkLst>
        <pc:graphicFrameChg chg="mod modGraphic">
          <ac:chgData name="Soleimanpour, Neeloofar" userId="S::neeloofar.soleimanpour@cuanschutz.edu::0c8500a1-607f-4540-8af5-5f3ee98989d9" providerId="AD" clId="Web-{07739CA7-6FA0-7876-19BF-CF80335E29E8}" dt="2023-12-01T18:38:12.403" v="299"/>
          <ac:graphicFrameMkLst>
            <pc:docMk/>
            <pc:sldMk cId="46233630" sldId="260"/>
            <ac:graphicFrameMk id="3" creationId="{5F9ADC21-FCED-E604-9903-1F80AAC154EF}"/>
          </ac:graphicFrameMkLst>
        </pc:graphicFrameChg>
      </pc:sldChg>
      <pc:sldChg chg="modSp">
        <pc:chgData name="Soleimanpour, Neeloofar" userId="S::neeloofar.soleimanpour@cuanschutz.edu::0c8500a1-607f-4540-8af5-5f3ee98989d9" providerId="AD" clId="Web-{07739CA7-6FA0-7876-19BF-CF80335E29E8}" dt="2023-12-01T18:36:32.729" v="174"/>
        <pc:sldMkLst>
          <pc:docMk/>
          <pc:sldMk cId="1997640711" sldId="263"/>
        </pc:sldMkLst>
        <pc:graphicFrameChg chg="mod modGraphic">
          <ac:chgData name="Soleimanpour, Neeloofar" userId="S::neeloofar.soleimanpour@cuanschutz.edu::0c8500a1-607f-4540-8af5-5f3ee98989d9" providerId="AD" clId="Web-{07739CA7-6FA0-7876-19BF-CF80335E29E8}" dt="2023-12-01T18:36:32.729" v="174"/>
          <ac:graphicFrameMkLst>
            <pc:docMk/>
            <pc:sldMk cId="1997640711" sldId="263"/>
            <ac:graphicFrameMk id="4" creationId="{00000000-0000-0000-0000-000000000000}"/>
          </ac:graphicFrameMkLst>
        </pc:graphicFrameChg>
      </pc:sldChg>
      <pc:sldChg chg="modSp">
        <pc:chgData name="Soleimanpour, Neeloofar" userId="S::neeloofar.soleimanpour@cuanschutz.edu::0c8500a1-607f-4540-8af5-5f3ee98989d9" providerId="AD" clId="Web-{07739CA7-6FA0-7876-19BF-CF80335E29E8}" dt="2023-12-01T18:34:32.289" v="6" actId="20577"/>
        <pc:sldMkLst>
          <pc:docMk/>
          <pc:sldMk cId="4205393640" sldId="265"/>
        </pc:sldMkLst>
        <pc:spChg chg="mod">
          <ac:chgData name="Soleimanpour, Neeloofar" userId="S::neeloofar.soleimanpour@cuanschutz.edu::0c8500a1-607f-4540-8af5-5f3ee98989d9" providerId="AD" clId="Web-{07739CA7-6FA0-7876-19BF-CF80335E29E8}" dt="2023-12-01T18:34:32.289" v="6" actId="20577"/>
          <ac:spMkLst>
            <pc:docMk/>
            <pc:sldMk cId="4205393640" sldId="265"/>
            <ac:spMk id="2" creationId="{00000000-0000-0000-0000-000000000000}"/>
          </ac:spMkLst>
        </pc:spChg>
      </pc:sldChg>
      <pc:sldChg chg="modSp">
        <pc:chgData name="Soleimanpour, Neeloofar" userId="S::neeloofar.soleimanpour@cuanschutz.edu::0c8500a1-607f-4540-8af5-5f3ee98989d9" providerId="AD" clId="Web-{07739CA7-6FA0-7876-19BF-CF80335E29E8}" dt="2023-12-01T18:38:25.762" v="303" actId="20577"/>
        <pc:sldMkLst>
          <pc:docMk/>
          <pc:sldMk cId="473551324" sldId="281"/>
        </pc:sldMkLst>
        <pc:spChg chg="mod">
          <ac:chgData name="Soleimanpour, Neeloofar" userId="S::neeloofar.soleimanpour@cuanschutz.edu::0c8500a1-607f-4540-8af5-5f3ee98989d9" providerId="AD" clId="Web-{07739CA7-6FA0-7876-19BF-CF80335E29E8}" dt="2023-12-01T18:38:25.762" v="303" actId="20577"/>
          <ac:spMkLst>
            <pc:docMk/>
            <pc:sldMk cId="473551324" sldId="281"/>
            <ac:spMk id="3" creationId="{8A8E1073-0854-B1FD-B579-FDBC0AFB2EA1}"/>
          </ac:spMkLst>
        </pc:spChg>
      </pc:sldChg>
      <pc:sldChg chg="del">
        <pc:chgData name="Soleimanpour, Neeloofar" userId="S::neeloofar.soleimanpour@cuanschutz.edu::0c8500a1-607f-4540-8af5-5f3ee98989d9" providerId="AD" clId="Web-{07739CA7-6FA0-7876-19BF-CF80335E29E8}" dt="2023-12-01T19:30:17.254" v="527"/>
        <pc:sldMkLst>
          <pc:docMk/>
          <pc:sldMk cId="3684360055" sldId="294"/>
        </pc:sldMkLst>
      </pc:sldChg>
      <pc:sldChg chg="modSp">
        <pc:chgData name="Soleimanpour, Neeloofar" userId="S::neeloofar.soleimanpour@cuanschutz.edu::0c8500a1-607f-4540-8af5-5f3ee98989d9" providerId="AD" clId="Web-{07739CA7-6FA0-7876-19BF-CF80335E29E8}" dt="2023-12-01T19:30:00.879" v="526" actId="20577"/>
        <pc:sldMkLst>
          <pc:docMk/>
          <pc:sldMk cId="4044775995" sldId="329"/>
        </pc:sldMkLst>
        <pc:spChg chg="mod">
          <ac:chgData name="Soleimanpour, Neeloofar" userId="S::neeloofar.soleimanpour@cuanschutz.edu::0c8500a1-607f-4540-8af5-5f3ee98989d9" providerId="AD" clId="Web-{07739CA7-6FA0-7876-19BF-CF80335E29E8}" dt="2023-12-01T19:07:46.965" v="398" actId="1076"/>
          <ac:spMkLst>
            <pc:docMk/>
            <pc:sldMk cId="4044775995" sldId="329"/>
            <ac:spMk id="2" creationId="{E7BCA9DF-0FE9-984E-5D6A-0E195EBF490C}"/>
          </ac:spMkLst>
        </pc:spChg>
        <pc:spChg chg="mod">
          <ac:chgData name="Soleimanpour, Neeloofar" userId="S::neeloofar.soleimanpour@cuanschutz.edu::0c8500a1-607f-4540-8af5-5f3ee98989d9" providerId="AD" clId="Web-{07739CA7-6FA0-7876-19BF-CF80335E29E8}" dt="2023-12-01T19:30:00.879" v="526" actId="20577"/>
          <ac:spMkLst>
            <pc:docMk/>
            <pc:sldMk cId="4044775995" sldId="329"/>
            <ac:spMk id="3" creationId="{6136A2F9-2F10-9FB5-C066-063B76F229CB}"/>
          </ac:spMkLst>
        </pc:spChg>
      </pc:sldChg>
    </pc:docChg>
  </pc:docChgLst>
  <pc:docChgLst>
    <pc:chgData name="Buran, Meghan" userId="S::meghan.buran@cuanschutz.edu::9f363b61-6849-4da9-bb5a-6506a1fea7fb" providerId="AD" clId="Web-{1158B0EB-381B-0CD6-AF7F-FA616E953128}"/>
    <pc:docChg chg="addSld modSld">
      <pc:chgData name="Buran, Meghan" userId="S::meghan.buran@cuanschutz.edu::9f363b61-6849-4da9-bb5a-6506a1fea7fb" providerId="AD" clId="Web-{1158B0EB-381B-0CD6-AF7F-FA616E953128}" dt="2023-12-14T18:59:26.577" v="335" actId="20577"/>
      <pc:docMkLst>
        <pc:docMk/>
      </pc:docMkLst>
      <pc:sldChg chg="modSp">
        <pc:chgData name="Buran, Meghan" userId="S::meghan.buran@cuanschutz.edu::9f363b61-6849-4da9-bb5a-6506a1fea7fb" providerId="AD" clId="Web-{1158B0EB-381B-0CD6-AF7F-FA616E953128}" dt="2023-12-14T18:57:56.481" v="317"/>
        <pc:sldMkLst>
          <pc:docMk/>
          <pc:sldMk cId="46233630" sldId="260"/>
        </pc:sldMkLst>
        <pc:graphicFrameChg chg="mod modGraphic">
          <ac:chgData name="Buran, Meghan" userId="S::meghan.buran@cuanschutz.edu::9f363b61-6849-4da9-bb5a-6506a1fea7fb" providerId="AD" clId="Web-{1158B0EB-381B-0CD6-AF7F-FA616E953128}" dt="2023-12-14T18:57:56.481" v="317"/>
          <ac:graphicFrameMkLst>
            <pc:docMk/>
            <pc:sldMk cId="46233630" sldId="260"/>
            <ac:graphicFrameMk id="5" creationId="{AAE5DF31-0269-3A5B-D501-9DD1FDA5D931}"/>
          </ac:graphicFrameMkLst>
        </pc:graphicFrameChg>
      </pc:sldChg>
      <pc:sldChg chg="modSp">
        <pc:chgData name="Buran, Meghan" userId="S::meghan.buran@cuanschutz.edu::9f363b61-6849-4da9-bb5a-6506a1fea7fb" providerId="AD" clId="Web-{1158B0EB-381B-0CD6-AF7F-FA616E953128}" dt="2023-12-14T18:48:43.700" v="31"/>
        <pc:sldMkLst>
          <pc:docMk/>
          <pc:sldMk cId="2855111460" sldId="262"/>
        </pc:sldMkLst>
        <pc:graphicFrameChg chg="mod modGraphic">
          <ac:chgData name="Buran, Meghan" userId="S::meghan.buran@cuanschutz.edu::9f363b61-6849-4da9-bb5a-6506a1fea7fb" providerId="AD" clId="Web-{1158B0EB-381B-0CD6-AF7F-FA616E953128}" dt="2023-12-14T18:48:43.700" v="31"/>
          <ac:graphicFrameMkLst>
            <pc:docMk/>
            <pc:sldMk cId="2855111460" sldId="262"/>
            <ac:graphicFrameMk id="4" creationId="{00000000-0000-0000-0000-000000000000}"/>
          </ac:graphicFrameMkLst>
        </pc:graphicFrameChg>
      </pc:sldChg>
      <pc:sldChg chg="modSp">
        <pc:chgData name="Buran, Meghan" userId="S::meghan.buran@cuanschutz.edu::9f363b61-6849-4da9-bb5a-6506a1fea7fb" providerId="AD" clId="Web-{1158B0EB-381B-0CD6-AF7F-FA616E953128}" dt="2023-12-14T18:59:26.577" v="335" actId="20577"/>
        <pc:sldMkLst>
          <pc:docMk/>
          <pc:sldMk cId="1888655088" sldId="274"/>
        </pc:sldMkLst>
        <pc:spChg chg="mod">
          <ac:chgData name="Buran, Meghan" userId="S::meghan.buran@cuanschutz.edu::9f363b61-6849-4da9-bb5a-6506a1fea7fb" providerId="AD" clId="Web-{1158B0EB-381B-0CD6-AF7F-FA616E953128}" dt="2023-12-14T18:59:26.577" v="335" actId="20577"/>
          <ac:spMkLst>
            <pc:docMk/>
            <pc:sldMk cId="1888655088" sldId="274"/>
            <ac:spMk id="2" creationId="{00000000-0000-0000-0000-000000000000}"/>
          </ac:spMkLst>
        </pc:spChg>
      </pc:sldChg>
      <pc:sldChg chg="addSp delSp modSp new mod setBg">
        <pc:chgData name="Buran, Meghan" userId="S::meghan.buran@cuanschutz.edu::9f363b61-6849-4da9-bb5a-6506a1fea7fb" providerId="AD" clId="Web-{1158B0EB-381B-0CD6-AF7F-FA616E953128}" dt="2023-12-14T18:52:40.238" v="153" actId="1076"/>
        <pc:sldMkLst>
          <pc:docMk/>
          <pc:sldMk cId="1157446995" sldId="343"/>
        </pc:sldMkLst>
        <pc:spChg chg="mod">
          <ac:chgData name="Buran, Meghan" userId="S::meghan.buran@cuanschutz.edu::9f363b61-6849-4da9-bb5a-6506a1fea7fb" providerId="AD" clId="Web-{1158B0EB-381B-0CD6-AF7F-FA616E953128}" dt="2023-12-14T18:52:24.221" v="151"/>
          <ac:spMkLst>
            <pc:docMk/>
            <pc:sldMk cId="1157446995" sldId="343"/>
            <ac:spMk id="2" creationId="{F1AEBF1C-03AE-A93C-3213-5453C5CA6ADE}"/>
          </ac:spMkLst>
        </pc:spChg>
        <pc:spChg chg="mod">
          <ac:chgData name="Buran, Meghan" userId="S::meghan.buran@cuanschutz.edu::9f363b61-6849-4da9-bb5a-6506a1fea7fb" providerId="AD" clId="Web-{1158B0EB-381B-0CD6-AF7F-FA616E953128}" dt="2023-12-14T18:52:24.221" v="151"/>
          <ac:spMkLst>
            <pc:docMk/>
            <pc:sldMk cId="1157446995" sldId="343"/>
            <ac:spMk id="3" creationId="{62664035-FDFF-7CB6-FAD7-9276F93D0083}"/>
          </ac:spMkLst>
        </pc:spChg>
        <pc:spChg chg="mod ord">
          <ac:chgData name="Buran, Meghan" userId="S::meghan.buran@cuanschutz.edu::9f363b61-6849-4da9-bb5a-6506a1fea7fb" providerId="AD" clId="Web-{1158B0EB-381B-0CD6-AF7F-FA616E953128}" dt="2023-12-14T18:52:24.221" v="151"/>
          <ac:spMkLst>
            <pc:docMk/>
            <pc:sldMk cId="1157446995" sldId="343"/>
            <ac:spMk id="4" creationId="{329F5F74-EA69-0058-F499-FE5C45090BC7}"/>
          </ac:spMkLst>
        </pc:spChg>
        <pc:grpChg chg="add">
          <ac:chgData name="Buran, Meghan" userId="S::meghan.buran@cuanschutz.edu::9f363b61-6849-4da9-bb5a-6506a1fea7fb" providerId="AD" clId="Web-{1158B0EB-381B-0CD6-AF7F-FA616E953128}" dt="2023-12-14T18:52:24.221" v="151"/>
          <ac:grpSpMkLst>
            <pc:docMk/>
            <pc:sldMk cId="1157446995" sldId="343"/>
            <ac:grpSpMk id="13" creationId="{442598CC-934A-7BCD-C691-B2FE74CEDE6E}"/>
          </ac:grpSpMkLst>
        </pc:grpChg>
        <pc:picChg chg="add mod ord">
          <ac:chgData name="Buran, Meghan" userId="S::meghan.buran@cuanschutz.edu::9f363b61-6849-4da9-bb5a-6506a1fea7fb" providerId="AD" clId="Web-{1158B0EB-381B-0CD6-AF7F-FA616E953128}" dt="2023-12-14T18:52:40.238" v="153" actId="1076"/>
          <ac:picMkLst>
            <pc:docMk/>
            <pc:sldMk cId="1157446995" sldId="343"/>
            <ac:picMk id="5" creationId="{AAA9EB2A-E009-599F-2F91-4261D7CB48A1}"/>
          </ac:picMkLst>
        </pc:picChg>
        <pc:cxnChg chg="add del">
          <ac:chgData name="Buran, Meghan" userId="S::meghan.buran@cuanschutz.edu::9f363b61-6849-4da9-bb5a-6506a1fea7fb" providerId="AD" clId="Web-{1158B0EB-381B-0CD6-AF7F-FA616E953128}" dt="2023-12-14T18:52:24.221" v="150"/>
          <ac:cxnSpMkLst>
            <pc:docMk/>
            <pc:sldMk cId="1157446995" sldId="343"/>
            <ac:cxnSpMk id="10" creationId="{1503BFE4-729B-D9D0-C17B-501E6AF1127A}"/>
          </ac:cxnSpMkLst>
        </pc:cxnChg>
      </pc:sldChg>
      <pc:sldChg chg="addSp modSp new">
        <pc:chgData name="Buran, Meghan" userId="S::meghan.buran@cuanschutz.edu::9f363b61-6849-4da9-bb5a-6506a1fea7fb" providerId="AD" clId="Web-{1158B0EB-381B-0CD6-AF7F-FA616E953128}" dt="2023-12-14T18:57:41.824" v="315" actId="1076"/>
        <pc:sldMkLst>
          <pc:docMk/>
          <pc:sldMk cId="2639074627" sldId="344"/>
        </pc:sldMkLst>
        <pc:spChg chg="mod">
          <ac:chgData name="Buran, Meghan" userId="S::meghan.buran@cuanschutz.edu::9f363b61-6849-4da9-bb5a-6506a1fea7fb" providerId="AD" clId="Web-{1158B0EB-381B-0CD6-AF7F-FA616E953128}" dt="2023-12-14T18:53:40.802" v="183" actId="20577"/>
          <ac:spMkLst>
            <pc:docMk/>
            <pc:sldMk cId="2639074627" sldId="344"/>
            <ac:spMk id="2" creationId="{1721B768-67E1-D9D4-3A25-5E1D41F7E2B1}"/>
          </ac:spMkLst>
        </pc:spChg>
        <pc:spChg chg="mod">
          <ac:chgData name="Buran, Meghan" userId="S::meghan.buran@cuanschutz.edu::9f363b61-6849-4da9-bb5a-6506a1fea7fb" providerId="AD" clId="Web-{1158B0EB-381B-0CD6-AF7F-FA616E953128}" dt="2023-12-14T18:56:46.322" v="312" actId="20577"/>
          <ac:spMkLst>
            <pc:docMk/>
            <pc:sldMk cId="2639074627" sldId="344"/>
            <ac:spMk id="3" creationId="{C4FE8C65-CC25-023E-403B-06927B40794D}"/>
          </ac:spMkLst>
        </pc:spChg>
        <pc:picChg chg="add mod">
          <ac:chgData name="Buran, Meghan" userId="S::meghan.buran@cuanschutz.edu::9f363b61-6849-4da9-bb5a-6506a1fea7fb" providerId="AD" clId="Web-{1158B0EB-381B-0CD6-AF7F-FA616E953128}" dt="2023-12-14T18:57:41.824" v="315" actId="1076"/>
          <ac:picMkLst>
            <pc:docMk/>
            <pc:sldMk cId="2639074627" sldId="344"/>
            <ac:picMk id="5" creationId="{82546968-BF6A-7BB2-3769-30EEED5688DD}"/>
          </ac:picMkLst>
        </pc:picChg>
      </pc:sldChg>
    </pc:docChg>
  </pc:docChgLst>
  <pc:docChgLst>
    <pc:chgData name="Yim, Tsz Wing" userId="S::tszwing.yim@cuanschutz.edu::7a5ac125-872b-4abb-8fc1-7e20f7ce5367" providerId="AD" clId="Web-{AC925A4E-7FC4-700E-04A0-B8C5B93F1EAB}"/>
    <pc:docChg chg="modSld">
      <pc:chgData name="Yim, Tsz Wing" userId="S::tszwing.yim@cuanschutz.edu::7a5ac125-872b-4abb-8fc1-7e20f7ce5367" providerId="AD" clId="Web-{AC925A4E-7FC4-700E-04A0-B8C5B93F1EAB}" dt="2023-07-20T19:41:31.913" v="101" actId="20577"/>
      <pc:docMkLst>
        <pc:docMk/>
      </pc:docMkLst>
      <pc:sldChg chg="modSp">
        <pc:chgData name="Yim, Tsz Wing" userId="S::tszwing.yim@cuanschutz.edu::7a5ac125-872b-4abb-8fc1-7e20f7ce5367" providerId="AD" clId="Web-{AC925A4E-7FC4-700E-04A0-B8C5B93F1EAB}" dt="2023-07-20T19:26:52.955" v="1" actId="20577"/>
        <pc:sldMkLst>
          <pc:docMk/>
          <pc:sldMk cId="3730005787" sldId="292"/>
        </pc:sldMkLst>
        <pc:spChg chg="mod">
          <ac:chgData name="Yim, Tsz Wing" userId="S::tszwing.yim@cuanschutz.edu::7a5ac125-872b-4abb-8fc1-7e20f7ce5367" providerId="AD" clId="Web-{AC925A4E-7FC4-700E-04A0-B8C5B93F1EAB}" dt="2023-07-20T19:26:52.955" v="1" actId="20577"/>
          <ac:spMkLst>
            <pc:docMk/>
            <pc:sldMk cId="3730005787" sldId="292"/>
            <ac:spMk id="2" creationId="{00000000-0000-0000-0000-000000000000}"/>
          </ac:spMkLst>
        </pc:spChg>
      </pc:sldChg>
      <pc:sldChg chg="delSp modSp">
        <pc:chgData name="Yim, Tsz Wing" userId="S::tszwing.yim@cuanschutz.edu::7a5ac125-872b-4abb-8fc1-7e20f7ce5367" providerId="AD" clId="Web-{AC925A4E-7FC4-700E-04A0-B8C5B93F1EAB}" dt="2023-07-20T19:28:42.505" v="43" actId="1076"/>
        <pc:sldMkLst>
          <pc:docMk/>
          <pc:sldMk cId="3848844484" sldId="295"/>
        </pc:sldMkLst>
        <pc:spChg chg="mod">
          <ac:chgData name="Yim, Tsz Wing" userId="S::tszwing.yim@cuanschutz.edu::7a5ac125-872b-4abb-8fc1-7e20f7ce5367" providerId="AD" clId="Web-{AC925A4E-7FC4-700E-04A0-B8C5B93F1EAB}" dt="2023-07-20T19:28:42.505" v="43" actId="1076"/>
          <ac:spMkLst>
            <pc:docMk/>
            <pc:sldMk cId="3848844484" sldId="295"/>
            <ac:spMk id="13" creationId="{F5272825-9FE3-8E36-54BC-5EFD75C0B9E5}"/>
          </ac:spMkLst>
        </pc:spChg>
        <pc:spChg chg="del">
          <ac:chgData name="Yim, Tsz Wing" userId="S::tszwing.yim@cuanschutz.edu::7a5ac125-872b-4abb-8fc1-7e20f7ce5367" providerId="AD" clId="Web-{AC925A4E-7FC4-700E-04A0-B8C5B93F1EAB}" dt="2023-07-20T19:26:05.501" v="0"/>
          <ac:spMkLst>
            <pc:docMk/>
            <pc:sldMk cId="3848844484" sldId="295"/>
            <ac:spMk id="27" creationId="{F0D7C341-29F3-5364-C0CF-95DA1EDFC37E}"/>
          </ac:spMkLst>
        </pc:spChg>
      </pc:sldChg>
      <pc:sldChg chg="modSp">
        <pc:chgData name="Yim, Tsz Wing" userId="S::tszwing.yim@cuanschutz.edu::7a5ac125-872b-4abb-8fc1-7e20f7ce5367" providerId="AD" clId="Web-{AC925A4E-7FC4-700E-04A0-B8C5B93F1EAB}" dt="2023-07-20T19:41:31.913" v="101" actId="20577"/>
        <pc:sldMkLst>
          <pc:docMk/>
          <pc:sldMk cId="2631695443" sldId="300"/>
        </pc:sldMkLst>
        <pc:spChg chg="mod">
          <ac:chgData name="Yim, Tsz Wing" userId="S::tszwing.yim@cuanschutz.edu::7a5ac125-872b-4abb-8fc1-7e20f7ce5367" providerId="AD" clId="Web-{AC925A4E-7FC4-700E-04A0-B8C5B93F1EAB}" dt="2023-07-20T19:33:59.200" v="74" actId="1076"/>
          <ac:spMkLst>
            <pc:docMk/>
            <pc:sldMk cId="2631695443" sldId="300"/>
            <ac:spMk id="44" creationId="{0D655298-02B8-A0FE-71AE-E749513DA623}"/>
          </ac:spMkLst>
        </pc:spChg>
        <pc:spChg chg="mod">
          <ac:chgData name="Yim, Tsz Wing" userId="S::tszwing.yim@cuanschutz.edu::7a5ac125-872b-4abb-8fc1-7e20f7ce5367" providerId="AD" clId="Web-{AC925A4E-7FC4-700E-04A0-B8C5B93F1EAB}" dt="2023-07-20T19:33:59.215" v="75" actId="1076"/>
          <ac:spMkLst>
            <pc:docMk/>
            <pc:sldMk cId="2631695443" sldId="300"/>
            <ac:spMk id="46" creationId="{EAFD36F7-BCCF-F80D-2517-28F373ED9C0A}"/>
          </ac:spMkLst>
        </pc:spChg>
        <pc:spChg chg="mod">
          <ac:chgData name="Yim, Tsz Wing" userId="S::tszwing.yim@cuanschutz.edu::7a5ac125-872b-4abb-8fc1-7e20f7ce5367" providerId="AD" clId="Web-{AC925A4E-7FC4-700E-04A0-B8C5B93F1EAB}" dt="2023-07-20T19:33:45.637" v="73" actId="14100"/>
          <ac:spMkLst>
            <pc:docMk/>
            <pc:sldMk cId="2631695443" sldId="300"/>
            <ac:spMk id="52" creationId="{64D40B45-CD03-E4B9-D3B3-0693EDFF1AF6}"/>
          </ac:spMkLst>
        </pc:spChg>
        <pc:spChg chg="mod">
          <ac:chgData name="Yim, Tsz Wing" userId="S::tszwing.yim@cuanschutz.edu::7a5ac125-872b-4abb-8fc1-7e20f7ce5367" providerId="AD" clId="Web-{AC925A4E-7FC4-700E-04A0-B8C5B93F1EAB}" dt="2023-07-20T19:41:31.913" v="101" actId="20577"/>
          <ac:spMkLst>
            <pc:docMk/>
            <pc:sldMk cId="2631695443" sldId="300"/>
            <ac:spMk id="54" creationId="{20B2F62A-EAAE-6F8C-3633-8AD6B46465FA}"/>
          </ac:spMkLst>
        </pc:spChg>
        <pc:spChg chg="mod">
          <ac:chgData name="Yim, Tsz Wing" userId="S::tszwing.yim@cuanschutz.edu::7a5ac125-872b-4abb-8fc1-7e20f7ce5367" providerId="AD" clId="Web-{AC925A4E-7FC4-700E-04A0-B8C5B93F1EAB}" dt="2023-07-20T19:40:53.584" v="96" actId="20577"/>
          <ac:spMkLst>
            <pc:docMk/>
            <pc:sldMk cId="2631695443" sldId="300"/>
            <ac:spMk id="56" creationId="{62206763-0691-E7FE-E44B-059AC30DA6B1}"/>
          </ac:spMkLst>
        </pc:spChg>
        <pc:spChg chg="mod">
          <ac:chgData name="Yim, Tsz Wing" userId="S::tszwing.yim@cuanschutz.edu::7a5ac125-872b-4abb-8fc1-7e20f7ce5367" providerId="AD" clId="Web-{AC925A4E-7FC4-700E-04A0-B8C5B93F1EAB}" dt="2023-07-20T19:41:05.069" v="98" actId="20577"/>
          <ac:spMkLst>
            <pc:docMk/>
            <pc:sldMk cId="2631695443" sldId="300"/>
            <ac:spMk id="58" creationId="{BA5249B0-CFD8-E59A-55D5-012722CBE120}"/>
          </ac:spMkLst>
        </pc:spChg>
        <pc:spChg chg="mod">
          <ac:chgData name="Yim, Tsz Wing" userId="S::tszwing.yim@cuanschutz.edu::7a5ac125-872b-4abb-8fc1-7e20f7ce5367" providerId="AD" clId="Web-{AC925A4E-7FC4-700E-04A0-B8C5B93F1EAB}" dt="2023-07-20T19:27:47.832" v="36"/>
          <ac:spMkLst>
            <pc:docMk/>
            <pc:sldMk cId="2631695443" sldId="300"/>
            <ac:spMk id="68" creationId="{69CFB918-AEB1-234A-68CF-D4E28F2DA57C}"/>
          </ac:spMkLst>
        </pc:spChg>
        <pc:spChg chg="mod">
          <ac:chgData name="Yim, Tsz Wing" userId="S::tszwing.yim@cuanschutz.edu::7a5ac125-872b-4abb-8fc1-7e20f7ce5367" providerId="AD" clId="Web-{AC925A4E-7FC4-700E-04A0-B8C5B93F1EAB}" dt="2023-07-20T19:27:47.847" v="37"/>
          <ac:spMkLst>
            <pc:docMk/>
            <pc:sldMk cId="2631695443" sldId="300"/>
            <ac:spMk id="70" creationId="{55630691-6B3F-3106-F19B-322ECF4AD57B}"/>
          </ac:spMkLst>
        </pc:spChg>
        <pc:spChg chg="mod">
          <ac:chgData name="Yim, Tsz Wing" userId="S::tszwing.yim@cuanschutz.edu::7a5ac125-872b-4abb-8fc1-7e20f7ce5367" providerId="AD" clId="Web-{AC925A4E-7FC4-700E-04A0-B8C5B93F1EAB}" dt="2023-07-20T19:34:17.700" v="86" actId="1076"/>
          <ac:spMkLst>
            <pc:docMk/>
            <pc:sldMk cId="2631695443" sldId="300"/>
            <ac:spMk id="76" creationId="{ADF35E35-1435-886B-0C16-7678C0506271}"/>
          </ac:spMkLst>
        </pc:spChg>
        <pc:spChg chg="mod">
          <ac:chgData name="Yim, Tsz Wing" userId="S::tszwing.yim@cuanschutz.edu::7a5ac125-872b-4abb-8fc1-7e20f7ce5367" providerId="AD" clId="Web-{AC925A4E-7FC4-700E-04A0-B8C5B93F1EAB}" dt="2023-07-20T19:33:59.356" v="82" actId="1076"/>
          <ac:spMkLst>
            <pc:docMk/>
            <pc:sldMk cId="2631695443" sldId="300"/>
            <ac:spMk id="83" creationId="{64B3560E-0121-CFB7-A571-57BC6C83ECB0}"/>
          </ac:spMkLst>
        </pc:spChg>
        <pc:cxnChg chg="mod">
          <ac:chgData name="Yim, Tsz Wing" userId="S::tszwing.yim@cuanschutz.edu::7a5ac125-872b-4abb-8fc1-7e20f7ce5367" providerId="AD" clId="Web-{AC925A4E-7FC4-700E-04A0-B8C5B93F1EAB}" dt="2023-07-20T19:33:59.231" v="76" actId="1076"/>
          <ac:cxnSpMkLst>
            <pc:docMk/>
            <pc:sldMk cId="2631695443" sldId="300"/>
            <ac:cxnSpMk id="50" creationId="{1F425F84-2B49-C68B-3088-2569ADB84875}"/>
          </ac:cxnSpMkLst>
        </pc:cxnChg>
        <pc:cxnChg chg="mod">
          <ac:chgData name="Yim, Tsz Wing" userId="S::tszwing.yim@cuanschutz.edu::7a5ac125-872b-4abb-8fc1-7e20f7ce5367" providerId="AD" clId="Web-{AC925A4E-7FC4-700E-04A0-B8C5B93F1EAB}" dt="2023-07-20T19:33:59.293" v="79" actId="1076"/>
          <ac:cxnSpMkLst>
            <pc:docMk/>
            <pc:sldMk cId="2631695443" sldId="300"/>
            <ac:cxnSpMk id="62" creationId="{3CA9B742-3C79-E56A-449B-FEA99A583EB4}"/>
          </ac:cxnSpMkLst>
        </pc:cxnChg>
        <pc:cxnChg chg="mod">
          <ac:chgData name="Yim, Tsz Wing" userId="S::tszwing.yim@cuanschutz.edu::7a5ac125-872b-4abb-8fc1-7e20f7ce5367" providerId="AD" clId="Web-{AC925A4E-7FC4-700E-04A0-B8C5B93F1EAB}" dt="2023-07-20T19:27:39.222" v="21" actId="14100"/>
          <ac:cxnSpMkLst>
            <pc:docMk/>
            <pc:sldMk cId="2631695443" sldId="300"/>
            <ac:cxnSpMk id="64" creationId="{2DEDD5B1-4A25-59EE-FD79-EC4E8FA819FD}"/>
          </ac:cxnSpMkLst>
        </pc:cxnChg>
        <pc:cxnChg chg="mod">
          <ac:chgData name="Yim, Tsz Wing" userId="S::tszwing.yim@cuanschutz.edu::7a5ac125-872b-4abb-8fc1-7e20f7ce5367" providerId="AD" clId="Web-{AC925A4E-7FC4-700E-04A0-B8C5B93F1EAB}" dt="2023-07-20T19:33:59.325" v="80" actId="1076"/>
          <ac:cxnSpMkLst>
            <pc:docMk/>
            <pc:sldMk cId="2631695443" sldId="300"/>
            <ac:cxnSpMk id="66" creationId="{1F56B119-CD3E-984D-A0AE-7E4C552A63D6}"/>
          </ac:cxnSpMkLst>
        </pc:cxnChg>
        <pc:cxnChg chg="mod">
          <ac:chgData name="Yim, Tsz Wing" userId="S::tszwing.yim@cuanschutz.edu::7a5ac125-872b-4abb-8fc1-7e20f7ce5367" providerId="AD" clId="Web-{AC925A4E-7FC4-700E-04A0-B8C5B93F1EAB}" dt="2023-07-20T19:34:21.122" v="87" actId="1076"/>
          <ac:cxnSpMkLst>
            <pc:docMk/>
            <pc:sldMk cId="2631695443" sldId="300"/>
            <ac:cxnSpMk id="72" creationId="{03134A52-A1EF-A223-64BE-BFDE3A720FD5}"/>
          </ac:cxnSpMkLst>
        </pc:cxnChg>
        <pc:cxnChg chg="mod">
          <ac:chgData name="Yim, Tsz Wing" userId="S::tszwing.yim@cuanschutz.edu::7a5ac125-872b-4abb-8fc1-7e20f7ce5367" providerId="AD" clId="Web-{AC925A4E-7FC4-700E-04A0-B8C5B93F1EAB}" dt="2023-07-20T19:33:59.340" v="81" actId="1076"/>
          <ac:cxnSpMkLst>
            <pc:docMk/>
            <pc:sldMk cId="2631695443" sldId="300"/>
            <ac:cxnSpMk id="74" creationId="{12E3E1D9-EC3F-7049-4791-9575B21AC10D}"/>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5CF944-5128-42E9-BB57-F948860CD58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506823B-090F-43F9-A119-3B7B7CF95EB5}">
      <dgm:prSet phldrT="[Text]"/>
      <dgm:spPr>
        <a:solidFill>
          <a:schemeClr val="accent4"/>
        </a:solidFill>
        <a:ln>
          <a:solidFill>
            <a:schemeClr val="accent4"/>
          </a:solidFill>
        </a:ln>
      </dgm:spPr>
      <dgm:t>
        <a:bodyPr/>
        <a:lstStyle/>
        <a:p>
          <a:r>
            <a:rPr lang="en-US"/>
            <a:t>Phase 2: Content Creation</a:t>
          </a:r>
        </a:p>
      </dgm:t>
    </dgm:pt>
    <dgm:pt modelId="{0968953B-C2C7-41AF-8A20-3CF481055E62}" type="parTrans" cxnId="{61CA4B81-B648-4C10-B73A-68BE47D76832}">
      <dgm:prSet/>
      <dgm:spPr/>
      <dgm:t>
        <a:bodyPr/>
        <a:lstStyle/>
        <a:p>
          <a:endParaRPr lang="en-US"/>
        </a:p>
      </dgm:t>
    </dgm:pt>
    <dgm:pt modelId="{98BF1FF1-22B3-4D22-933C-EEAC79277F12}" type="sibTrans" cxnId="{61CA4B81-B648-4C10-B73A-68BE47D76832}">
      <dgm:prSet/>
      <dgm:spPr/>
      <dgm:t>
        <a:bodyPr/>
        <a:lstStyle/>
        <a:p>
          <a:endParaRPr lang="en-US"/>
        </a:p>
      </dgm:t>
    </dgm:pt>
    <dgm:pt modelId="{1F7B0405-AC36-457D-9452-154BA2065C73}">
      <dgm:prSet phldrT="[Text]"/>
      <dgm:spPr>
        <a:solidFill>
          <a:schemeClr val="accent4">
            <a:lumMod val="60000"/>
            <a:lumOff val="40000"/>
            <a:alpha val="90000"/>
          </a:schemeClr>
        </a:solidFill>
        <a:ln>
          <a:solidFill>
            <a:schemeClr val="tx1">
              <a:alpha val="90000"/>
            </a:schemeClr>
          </a:solidFill>
        </a:ln>
      </dgm:spPr>
      <dgm:t>
        <a:bodyPr/>
        <a:lstStyle/>
        <a:p>
          <a:r>
            <a:rPr lang="en-US"/>
            <a:t>Toolkit Creation</a:t>
          </a:r>
        </a:p>
      </dgm:t>
    </dgm:pt>
    <dgm:pt modelId="{56C1144E-8765-4EB5-962D-DCB9B8F6B4AF}" type="parTrans" cxnId="{028F041C-483D-4AA2-AAED-3C9FA587060F}">
      <dgm:prSet/>
      <dgm:spPr/>
      <dgm:t>
        <a:bodyPr/>
        <a:lstStyle/>
        <a:p>
          <a:endParaRPr lang="en-US"/>
        </a:p>
      </dgm:t>
    </dgm:pt>
    <dgm:pt modelId="{4B4E4174-0C33-4008-82FC-B7B4B0680AE8}" type="sibTrans" cxnId="{028F041C-483D-4AA2-AAED-3C9FA587060F}">
      <dgm:prSet/>
      <dgm:spPr/>
      <dgm:t>
        <a:bodyPr/>
        <a:lstStyle/>
        <a:p>
          <a:endParaRPr lang="en-US"/>
        </a:p>
      </dgm:t>
    </dgm:pt>
    <dgm:pt modelId="{42E728C7-CF5E-477F-A8CD-9DB0633EF331}">
      <dgm:prSet phldrT="[Text]"/>
      <dgm:spPr>
        <a:solidFill>
          <a:schemeClr val="accent2"/>
        </a:solidFill>
        <a:ln>
          <a:solidFill>
            <a:schemeClr val="accent2"/>
          </a:solidFill>
        </a:ln>
      </dgm:spPr>
      <dgm:t>
        <a:bodyPr/>
        <a:lstStyle/>
        <a:p>
          <a:r>
            <a:rPr lang="en-US"/>
            <a:t>Phase 3: Product Creation</a:t>
          </a:r>
        </a:p>
      </dgm:t>
    </dgm:pt>
    <dgm:pt modelId="{E8FD3DE8-538C-46AD-96B7-22F8274067A8}" type="parTrans" cxnId="{A10CB153-4A71-40C3-90DE-B1AE08996E63}">
      <dgm:prSet/>
      <dgm:spPr/>
      <dgm:t>
        <a:bodyPr/>
        <a:lstStyle/>
        <a:p>
          <a:endParaRPr lang="en-US"/>
        </a:p>
      </dgm:t>
    </dgm:pt>
    <dgm:pt modelId="{36CBE36F-C6FC-4FCF-9279-54BE423805AA}" type="sibTrans" cxnId="{A10CB153-4A71-40C3-90DE-B1AE08996E63}">
      <dgm:prSet/>
      <dgm:spPr/>
      <dgm:t>
        <a:bodyPr/>
        <a:lstStyle/>
        <a:p>
          <a:endParaRPr lang="en-US"/>
        </a:p>
      </dgm:t>
    </dgm:pt>
    <dgm:pt modelId="{EC24CDFD-AB24-4256-A692-E6FFEACDC18B}">
      <dgm:prSet phldrT="[Text]" custT="1"/>
      <dgm:spPr>
        <a:solidFill>
          <a:srgbClr val="9BAFB5">
            <a:lumMod val="60000"/>
            <a:lumOff val="40000"/>
            <a:alpha val="90000"/>
          </a:srgbClr>
        </a:solidFill>
        <a:ln w="12700" cap="flat" cmpd="sng" algn="ctr">
          <a:solidFill>
            <a:schemeClr val="tx1">
              <a:alpha val="90000"/>
            </a:schemeClr>
          </a:solidFill>
          <a:prstDash val="solid"/>
        </a:ln>
        <a:effectLst/>
      </dgm:spPr>
      <dgm:t>
        <a:bodyPr spcFirstLastPara="0" vert="horz" wrap="square" lIns="120904" tIns="21590" rIns="120904" bIns="21590" numCol="1" spcCol="1270" anchor="ctr" anchorCtr="0"/>
        <a:lstStyle/>
        <a:p>
          <a:pPr marL="0" lvl="0" indent="0" algn="ctr" defTabSz="755650">
            <a:lnSpc>
              <a:spcPct val="90000"/>
            </a:lnSpc>
            <a:spcBef>
              <a:spcPct val="0"/>
            </a:spcBef>
            <a:spcAft>
              <a:spcPct val="35000"/>
            </a:spcAft>
            <a:buNone/>
          </a:pPr>
          <a:r>
            <a:rPr lang="en-US" sz="1700" kern="1200">
              <a:solidFill>
                <a:srgbClr val="000000">
                  <a:hueOff val="0"/>
                  <a:satOff val="0"/>
                  <a:lumOff val="0"/>
                  <a:alphaOff val="0"/>
                </a:srgbClr>
              </a:solidFill>
              <a:latin typeface="Gill Sans MT" panose="020B0502020104020203"/>
              <a:ea typeface="+mn-ea"/>
              <a:cs typeface="+mn-cs"/>
            </a:rPr>
            <a:t>Materials Creation</a:t>
          </a:r>
        </a:p>
      </dgm:t>
    </dgm:pt>
    <dgm:pt modelId="{3E5B83CB-CAED-4318-A5F7-C1513E8D61EA}" type="parTrans" cxnId="{D3CA91F9-1B74-4818-B71C-345C04DB8A34}">
      <dgm:prSet/>
      <dgm:spPr/>
      <dgm:t>
        <a:bodyPr/>
        <a:lstStyle/>
        <a:p>
          <a:endParaRPr lang="en-US"/>
        </a:p>
      </dgm:t>
    </dgm:pt>
    <dgm:pt modelId="{6B8D2DBD-CB57-4415-B3D9-540A2CE1DE2C}" type="sibTrans" cxnId="{D3CA91F9-1B74-4818-B71C-345C04DB8A34}">
      <dgm:prSet/>
      <dgm:spPr/>
      <dgm:t>
        <a:bodyPr/>
        <a:lstStyle/>
        <a:p>
          <a:endParaRPr lang="en-US"/>
        </a:p>
      </dgm:t>
    </dgm:pt>
    <dgm:pt modelId="{236EF299-0BC7-41D5-8790-20AEA685CA7B}">
      <dgm:prSet phldrT="[Text]"/>
      <dgm:spPr>
        <a:solidFill>
          <a:schemeClr val="accent2">
            <a:lumMod val="60000"/>
            <a:lumOff val="40000"/>
            <a:alpha val="90000"/>
          </a:schemeClr>
        </a:solidFill>
        <a:ln>
          <a:solidFill>
            <a:schemeClr val="tx1">
              <a:alpha val="90000"/>
            </a:schemeClr>
          </a:solidFill>
        </a:ln>
      </dgm:spPr>
      <dgm:t>
        <a:bodyPr/>
        <a:lstStyle/>
        <a:p>
          <a:r>
            <a:rPr lang="en-US"/>
            <a:t>Art Exhibition</a:t>
          </a:r>
        </a:p>
      </dgm:t>
    </dgm:pt>
    <dgm:pt modelId="{CE72C3CF-620D-4546-ACC4-6977CF6C6FF9}" type="parTrans" cxnId="{1EB637DA-E11A-47C7-B59D-AF60FF2A47DC}">
      <dgm:prSet/>
      <dgm:spPr/>
      <dgm:t>
        <a:bodyPr/>
        <a:lstStyle/>
        <a:p>
          <a:endParaRPr lang="en-US"/>
        </a:p>
      </dgm:t>
    </dgm:pt>
    <dgm:pt modelId="{400F72B2-26DE-41AD-A05F-B5A2DE78A36E}" type="sibTrans" cxnId="{1EB637DA-E11A-47C7-B59D-AF60FF2A47DC}">
      <dgm:prSet/>
      <dgm:spPr/>
      <dgm:t>
        <a:bodyPr/>
        <a:lstStyle/>
        <a:p>
          <a:endParaRPr lang="en-US"/>
        </a:p>
      </dgm:t>
    </dgm:pt>
    <dgm:pt modelId="{7D735F80-E512-4C53-B183-C15BB3870DB0}">
      <dgm:prSet phldrT="[Text]"/>
      <dgm:spPr>
        <a:solidFill>
          <a:schemeClr val="accent3"/>
        </a:solidFill>
        <a:ln>
          <a:solidFill>
            <a:schemeClr val="accent3"/>
          </a:solidFill>
        </a:ln>
      </dgm:spPr>
      <dgm:t>
        <a:bodyPr/>
        <a:lstStyle/>
        <a:p>
          <a:r>
            <a:rPr lang="en-US"/>
            <a:t>Phase 4: Content Dissemination</a:t>
          </a:r>
        </a:p>
      </dgm:t>
    </dgm:pt>
    <dgm:pt modelId="{A57866F7-7225-4790-95C2-46470614E71B}" type="parTrans" cxnId="{6EC4FCAB-7BE7-40F1-84D5-F6B0E290206D}">
      <dgm:prSet/>
      <dgm:spPr/>
      <dgm:t>
        <a:bodyPr/>
        <a:lstStyle/>
        <a:p>
          <a:endParaRPr lang="en-US"/>
        </a:p>
      </dgm:t>
    </dgm:pt>
    <dgm:pt modelId="{1300F813-15E4-4421-B607-472C9160023E}" type="sibTrans" cxnId="{6EC4FCAB-7BE7-40F1-84D5-F6B0E290206D}">
      <dgm:prSet/>
      <dgm:spPr/>
      <dgm:t>
        <a:bodyPr/>
        <a:lstStyle/>
        <a:p>
          <a:endParaRPr lang="en-US"/>
        </a:p>
      </dgm:t>
    </dgm:pt>
    <dgm:pt modelId="{7C900D68-D109-4CE6-A30E-52CBDAAC272A}">
      <dgm:prSet phldrT="[Text]"/>
      <dgm:spPr>
        <a:ln>
          <a:solidFill>
            <a:schemeClr val="tx1">
              <a:alpha val="90000"/>
            </a:schemeClr>
          </a:solidFill>
        </a:ln>
      </dgm:spPr>
      <dgm:t>
        <a:bodyPr/>
        <a:lstStyle/>
        <a:p>
          <a:r>
            <a:rPr lang="en-US"/>
            <a:t>Community Events</a:t>
          </a:r>
        </a:p>
      </dgm:t>
    </dgm:pt>
    <dgm:pt modelId="{E6F71FC7-BCC1-44D8-8758-BC015C84ACC5}" type="parTrans" cxnId="{F4F6D998-DF25-494D-B200-C4EED37553EB}">
      <dgm:prSet/>
      <dgm:spPr/>
      <dgm:t>
        <a:bodyPr/>
        <a:lstStyle/>
        <a:p>
          <a:endParaRPr lang="en-US"/>
        </a:p>
      </dgm:t>
    </dgm:pt>
    <dgm:pt modelId="{57ED0C97-42E4-42F8-A228-7EC1C2BF37C8}" type="sibTrans" cxnId="{F4F6D998-DF25-494D-B200-C4EED37553EB}">
      <dgm:prSet/>
      <dgm:spPr/>
      <dgm:t>
        <a:bodyPr/>
        <a:lstStyle/>
        <a:p>
          <a:endParaRPr lang="en-US"/>
        </a:p>
      </dgm:t>
    </dgm:pt>
    <dgm:pt modelId="{5EB1FF06-DD25-4AB8-BE72-8E6969B52B08}">
      <dgm:prSet phldrT="[Text]"/>
      <dgm:spPr>
        <a:ln>
          <a:solidFill>
            <a:schemeClr val="tx1">
              <a:alpha val="90000"/>
            </a:schemeClr>
          </a:solidFill>
        </a:ln>
      </dgm:spPr>
      <dgm:t>
        <a:bodyPr/>
        <a:lstStyle/>
        <a:p>
          <a:r>
            <a:rPr lang="en-US"/>
            <a:t>Training &amp; </a:t>
          </a:r>
          <a:br>
            <a:rPr lang="en-US"/>
          </a:br>
          <a:r>
            <a:rPr lang="en-US"/>
            <a:t>Education Events</a:t>
          </a:r>
        </a:p>
      </dgm:t>
    </dgm:pt>
    <dgm:pt modelId="{8D4C0A68-777D-403F-BBD6-7CD01CB40E7D}" type="parTrans" cxnId="{DDAE53ED-6CF0-4118-8B1E-49DFCACD8A62}">
      <dgm:prSet/>
      <dgm:spPr/>
      <dgm:t>
        <a:bodyPr/>
        <a:lstStyle/>
        <a:p>
          <a:endParaRPr lang="en-US"/>
        </a:p>
      </dgm:t>
    </dgm:pt>
    <dgm:pt modelId="{664BEB53-7BD4-4B49-B41F-08615DA9ACDD}" type="sibTrans" cxnId="{DDAE53ED-6CF0-4118-8B1E-49DFCACD8A62}">
      <dgm:prSet/>
      <dgm:spPr/>
      <dgm:t>
        <a:bodyPr/>
        <a:lstStyle/>
        <a:p>
          <a:endParaRPr lang="en-US"/>
        </a:p>
      </dgm:t>
    </dgm:pt>
    <dgm:pt modelId="{6202CA7E-9D22-47CA-923D-7F7CCCEB2999}">
      <dgm:prSet/>
      <dgm:spPr>
        <a:ln>
          <a:solidFill>
            <a:schemeClr val="tx1">
              <a:alpha val="90000"/>
            </a:schemeClr>
          </a:solidFill>
        </a:ln>
      </dgm:spPr>
      <dgm:t>
        <a:bodyPr/>
        <a:lstStyle/>
        <a:p>
          <a:r>
            <a:rPr lang="en-US"/>
            <a:t>Social Media </a:t>
          </a:r>
          <a:br>
            <a:rPr lang="en-US"/>
          </a:br>
          <a:r>
            <a:rPr lang="en-US"/>
            <a:t>&amp; Advertising</a:t>
          </a:r>
        </a:p>
      </dgm:t>
    </dgm:pt>
    <dgm:pt modelId="{CD1C5EF6-1862-437E-9D85-6CED3D874B1A}" type="parTrans" cxnId="{EA088134-B2EA-4FE4-9C58-A1C5F0D4869B}">
      <dgm:prSet/>
      <dgm:spPr/>
      <dgm:t>
        <a:bodyPr/>
        <a:lstStyle/>
        <a:p>
          <a:endParaRPr lang="en-US"/>
        </a:p>
      </dgm:t>
    </dgm:pt>
    <dgm:pt modelId="{860CD841-09E9-4302-93D9-745F9E42510A}" type="sibTrans" cxnId="{EA088134-B2EA-4FE4-9C58-A1C5F0D4869B}">
      <dgm:prSet/>
      <dgm:spPr/>
      <dgm:t>
        <a:bodyPr/>
        <a:lstStyle/>
        <a:p>
          <a:endParaRPr lang="en-US"/>
        </a:p>
      </dgm:t>
    </dgm:pt>
    <dgm:pt modelId="{EF6D3075-914B-48E7-B535-FE5F86AE8415}">
      <dgm:prSet/>
      <dgm:spPr>
        <a:ln>
          <a:solidFill>
            <a:schemeClr val="tx1">
              <a:alpha val="90000"/>
            </a:schemeClr>
          </a:solidFill>
        </a:ln>
      </dgm:spPr>
      <dgm:t>
        <a:bodyPr/>
        <a:lstStyle/>
        <a:p>
          <a:r>
            <a:rPr lang="en-US"/>
            <a:t>Art Exhibition</a:t>
          </a:r>
        </a:p>
      </dgm:t>
    </dgm:pt>
    <dgm:pt modelId="{9C7937A5-34CE-429F-B711-A51301BE07FE}" type="parTrans" cxnId="{796619CA-B279-4A2D-8FED-DE0BFD94B79C}">
      <dgm:prSet/>
      <dgm:spPr/>
      <dgm:t>
        <a:bodyPr/>
        <a:lstStyle/>
        <a:p>
          <a:endParaRPr lang="en-US"/>
        </a:p>
      </dgm:t>
    </dgm:pt>
    <dgm:pt modelId="{FEF1ED73-2BC1-41EC-A53C-54ED9630AC16}" type="sibTrans" cxnId="{796619CA-B279-4A2D-8FED-DE0BFD94B79C}">
      <dgm:prSet/>
      <dgm:spPr/>
      <dgm:t>
        <a:bodyPr/>
        <a:lstStyle/>
        <a:p>
          <a:endParaRPr lang="en-US"/>
        </a:p>
      </dgm:t>
    </dgm:pt>
    <dgm:pt modelId="{CD13415B-A904-43A8-87BF-B7F1E2180E90}" type="pres">
      <dgm:prSet presAssocID="{1D5CF944-5128-42E9-BB57-F948860CD586}" presName="Name0" presStyleCnt="0">
        <dgm:presLayoutVars>
          <dgm:dir/>
          <dgm:animLvl val="lvl"/>
          <dgm:resizeHandles val="exact"/>
        </dgm:presLayoutVars>
      </dgm:prSet>
      <dgm:spPr/>
    </dgm:pt>
    <dgm:pt modelId="{9BD81AC3-7857-4E7E-BDE9-3460E1AED6BE}" type="pres">
      <dgm:prSet presAssocID="{7D735F80-E512-4C53-B183-C15BB3870DB0}" presName="boxAndChildren" presStyleCnt="0"/>
      <dgm:spPr/>
    </dgm:pt>
    <dgm:pt modelId="{23697655-C09E-4234-880C-D8EFD20C4584}" type="pres">
      <dgm:prSet presAssocID="{7D735F80-E512-4C53-B183-C15BB3870DB0}" presName="parentTextBox" presStyleLbl="node1" presStyleIdx="0" presStyleCnt="3"/>
      <dgm:spPr/>
    </dgm:pt>
    <dgm:pt modelId="{D73A28CD-CC4B-4026-89F1-0DC38A89485F}" type="pres">
      <dgm:prSet presAssocID="{7D735F80-E512-4C53-B183-C15BB3870DB0}" presName="entireBox" presStyleLbl="node1" presStyleIdx="0" presStyleCnt="3"/>
      <dgm:spPr/>
    </dgm:pt>
    <dgm:pt modelId="{09CD5021-974E-424D-81F9-C0E57833291B}" type="pres">
      <dgm:prSet presAssocID="{7D735F80-E512-4C53-B183-C15BB3870DB0}" presName="descendantBox" presStyleCnt="0"/>
      <dgm:spPr/>
    </dgm:pt>
    <dgm:pt modelId="{B836F61C-33B9-46D1-8909-E30C5F734C21}" type="pres">
      <dgm:prSet presAssocID="{7C900D68-D109-4CE6-A30E-52CBDAAC272A}" presName="childTextBox" presStyleLbl="fgAccFollowNode1" presStyleIdx="0" presStyleCnt="7">
        <dgm:presLayoutVars>
          <dgm:bulletEnabled val="1"/>
        </dgm:presLayoutVars>
      </dgm:prSet>
      <dgm:spPr/>
    </dgm:pt>
    <dgm:pt modelId="{C6965DBD-09BB-4A96-B55B-3C41251EF655}" type="pres">
      <dgm:prSet presAssocID="{EF6D3075-914B-48E7-B535-FE5F86AE8415}" presName="childTextBox" presStyleLbl="fgAccFollowNode1" presStyleIdx="1" presStyleCnt="7">
        <dgm:presLayoutVars>
          <dgm:bulletEnabled val="1"/>
        </dgm:presLayoutVars>
      </dgm:prSet>
      <dgm:spPr/>
    </dgm:pt>
    <dgm:pt modelId="{ED559B52-6787-4675-BB0F-50F53CB76CBC}" type="pres">
      <dgm:prSet presAssocID="{5EB1FF06-DD25-4AB8-BE72-8E6969B52B08}" presName="childTextBox" presStyleLbl="fgAccFollowNode1" presStyleIdx="2" presStyleCnt="7">
        <dgm:presLayoutVars>
          <dgm:bulletEnabled val="1"/>
        </dgm:presLayoutVars>
      </dgm:prSet>
      <dgm:spPr/>
    </dgm:pt>
    <dgm:pt modelId="{0EE545D3-1B5D-48D1-BF68-F425090A29FC}" type="pres">
      <dgm:prSet presAssocID="{6202CA7E-9D22-47CA-923D-7F7CCCEB2999}" presName="childTextBox" presStyleLbl="fgAccFollowNode1" presStyleIdx="3" presStyleCnt="7">
        <dgm:presLayoutVars>
          <dgm:bulletEnabled val="1"/>
        </dgm:presLayoutVars>
      </dgm:prSet>
      <dgm:spPr/>
    </dgm:pt>
    <dgm:pt modelId="{E0FD4AF9-C8E0-450A-83C7-529EAB1B08A1}" type="pres">
      <dgm:prSet presAssocID="{36CBE36F-C6FC-4FCF-9279-54BE423805AA}" presName="sp" presStyleCnt="0"/>
      <dgm:spPr/>
    </dgm:pt>
    <dgm:pt modelId="{A1A1D3D0-1B5F-4E4A-8AFF-B5CE0B404287}" type="pres">
      <dgm:prSet presAssocID="{42E728C7-CF5E-477F-A8CD-9DB0633EF331}" presName="arrowAndChildren" presStyleCnt="0"/>
      <dgm:spPr/>
    </dgm:pt>
    <dgm:pt modelId="{F519D318-830A-4F28-86BF-8BFE282043B4}" type="pres">
      <dgm:prSet presAssocID="{42E728C7-CF5E-477F-A8CD-9DB0633EF331}" presName="parentTextArrow" presStyleLbl="node1" presStyleIdx="0" presStyleCnt="3"/>
      <dgm:spPr/>
    </dgm:pt>
    <dgm:pt modelId="{E7384220-F5A9-4DCC-8C96-570F226D41A1}" type="pres">
      <dgm:prSet presAssocID="{42E728C7-CF5E-477F-A8CD-9DB0633EF331}" presName="arrow" presStyleLbl="node1" presStyleIdx="1" presStyleCnt="3"/>
      <dgm:spPr/>
    </dgm:pt>
    <dgm:pt modelId="{AD194070-B349-4EC6-85E8-7A92EA6BCA4B}" type="pres">
      <dgm:prSet presAssocID="{42E728C7-CF5E-477F-A8CD-9DB0633EF331}" presName="descendantArrow" presStyleCnt="0"/>
      <dgm:spPr/>
    </dgm:pt>
    <dgm:pt modelId="{B4AB92B8-55C7-4B40-A20E-51A621637D5F}" type="pres">
      <dgm:prSet presAssocID="{EC24CDFD-AB24-4256-A692-E6FFEACDC18B}" presName="childTextArrow" presStyleLbl="fgAccFollowNode1" presStyleIdx="4" presStyleCnt="7">
        <dgm:presLayoutVars>
          <dgm:bulletEnabled val="1"/>
        </dgm:presLayoutVars>
      </dgm:prSet>
      <dgm:spPr>
        <a:xfrm>
          <a:off x="0" y="2285031"/>
          <a:ext cx="3361376" cy="509218"/>
        </a:xfrm>
        <a:prstGeom prst="rect">
          <a:avLst/>
        </a:prstGeom>
      </dgm:spPr>
    </dgm:pt>
    <dgm:pt modelId="{5087E59D-61AA-4317-A113-225C61A73E4C}" type="pres">
      <dgm:prSet presAssocID="{236EF299-0BC7-41D5-8790-20AEA685CA7B}" presName="childTextArrow" presStyleLbl="fgAccFollowNode1" presStyleIdx="5" presStyleCnt="7">
        <dgm:presLayoutVars>
          <dgm:bulletEnabled val="1"/>
        </dgm:presLayoutVars>
      </dgm:prSet>
      <dgm:spPr/>
    </dgm:pt>
    <dgm:pt modelId="{3301F248-21C0-4F56-A08A-583519B4C346}" type="pres">
      <dgm:prSet presAssocID="{98BF1FF1-22B3-4D22-933C-EEAC79277F12}" presName="sp" presStyleCnt="0"/>
      <dgm:spPr/>
    </dgm:pt>
    <dgm:pt modelId="{DC8DDA0C-6ABF-49D7-9B05-572F968DDA55}" type="pres">
      <dgm:prSet presAssocID="{4506823B-090F-43F9-A119-3B7B7CF95EB5}" presName="arrowAndChildren" presStyleCnt="0"/>
      <dgm:spPr/>
    </dgm:pt>
    <dgm:pt modelId="{49432A2B-565A-470D-ABBF-9AD92E4D3E16}" type="pres">
      <dgm:prSet presAssocID="{4506823B-090F-43F9-A119-3B7B7CF95EB5}" presName="parentTextArrow" presStyleLbl="node1" presStyleIdx="1" presStyleCnt="3"/>
      <dgm:spPr/>
    </dgm:pt>
    <dgm:pt modelId="{0D0E06EA-0DE4-4407-9211-EEE1C017F0DD}" type="pres">
      <dgm:prSet presAssocID="{4506823B-090F-43F9-A119-3B7B7CF95EB5}" presName="arrow" presStyleLbl="node1" presStyleIdx="2" presStyleCnt="3"/>
      <dgm:spPr/>
    </dgm:pt>
    <dgm:pt modelId="{75BFE0A6-016E-4F61-80C9-2B785F82EA5A}" type="pres">
      <dgm:prSet presAssocID="{4506823B-090F-43F9-A119-3B7B7CF95EB5}" presName="descendantArrow" presStyleCnt="0"/>
      <dgm:spPr/>
    </dgm:pt>
    <dgm:pt modelId="{B65D7D58-A6DE-4B23-84C0-54136C91D812}" type="pres">
      <dgm:prSet presAssocID="{1F7B0405-AC36-457D-9452-154BA2065C73}" presName="childTextArrow" presStyleLbl="fgAccFollowNode1" presStyleIdx="6" presStyleCnt="7">
        <dgm:presLayoutVars>
          <dgm:bulletEnabled val="1"/>
        </dgm:presLayoutVars>
      </dgm:prSet>
      <dgm:spPr/>
    </dgm:pt>
  </dgm:ptLst>
  <dgm:cxnLst>
    <dgm:cxn modelId="{775BE809-4338-41F5-8FCC-F58A68480864}" type="presOf" srcId="{1D5CF944-5128-42E9-BB57-F948860CD586}" destId="{CD13415B-A904-43A8-87BF-B7F1E2180E90}" srcOrd="0" destOrd="0" presId="urn:microsoft.com/office/officeart/2005/8/layout/process4"/>
    <dgm:cxn modelId="{028F041C-483D-4AA2-AAED-3C9FA587060F}" srcId="{4506823B-090F-43F9-A119-3B7B7CF95EB5}" destId="{1F7B0405-AC36-457D-9452-154BA2065C73}" srcOrd="0" destOrd="0" parTransId="{56C1144E-8765-4EB5-962D-DCB9B8F6B4AF}" sibTransId="{4B4E4174-0C33-4008-82FC-B7B4B0680AE8}"/>
    <dgm:cxn modelId="{EA088134-B2EA-4FE4-9C58-A1C5F0D4869B}" srcId="{7D735F80-E512-4C53-B183-C15BB3870DB0}" destId="{6202CA7E-9D22-47CA-923D-7F7CCCEB2999}" srcOrd="3" destOrd="0" parTransId="{CD1C5EF6-1862-437E-9D85-6CED3D874B1A}" sibTransId="{860CD841-09E9-4302-93D9-745F9E42510A}"/>
    <dgm:cxn modelId="{197C5F38-211A-449E-B950-0DADCB08D405}" type="presOf" srcId="{42E728C7-CF5E-477F-A8CD-9DB0633EF331}" destId="{F519D318-830A-4F28-86BF-8BFE282043B4}" srcOrd="0" destOrd="0" presId="urn:microsoft.com/office/officeart/2005/8/layout/process4"/>
    <dgm:cxn modelId="{44832840-459D-4E12-A4DC-01455F50F2E8}" type="presOf" srcId="{4506823B-090F-43F9-A119-3B7B7CF95EB5}" destId="{49432A2B-565A-470D-ABBF-9AD92E4D3E16}" srcOrd="0" destOrd="0" presId="urn:microsoft.com/office/officeart/2005/8/layout/process4"/>
    <dgm:cxn modelId="{0CD8FB64-EAD9-4EB5-AE7D-A254D04EC45F}" type="presOf" srcId="{7D735F80-E512-4C53-B183-C15BB3870DB0}" destId="{D73A28CD-CC4B-4026-89F1-0DC38A89485F}" srcOrd="1" destOrd="0" presId="urn:microsoft.com/office/officeart/2005/8/layout/process4"/>
    <dgm:cxn modelId="{A673FE66-8959-43F3-B0BD-834E9971C02A}" type="presOf" srcId="{EC24CDFD-AB24-4256-A692-E6FFEACDC18B}" destId="{B4AB92B8-55C7-4B40-A20E-51A621637D5F}" srcOrd="0" destOrd="0" presId="urn:microsoft.com/office/officeart/2005/8/layout/process4"/>
    <dgm:cxn modelId="{E215036C-CFE6-43B3-A8B2-9739D7EEB05F}" type="presOf" srcId="{42E728C7-CF5E-477F-A8CD-9DB0633EF331}" destId="{E7384220-F5A9-4DCC-8C96-570F226D41A1}" srcOrd="1" destOrd="0" presId="urn:microsoft.com/office/officeart/2005/8/layout/process4"/>
    <dgm:cxn modelId="{A10CB153-4A71-40C3-90DE-B1AE08996E63}" srcId="{1D5CF944-5128-42E9-BB57-F948860CD586}" destId="{42E728C7-CF5E-477F-A8CD-9DB0633EF331}" srcOrd="1" destOrd="0" parTransId="{E8FD3DE8-538C-46AD-96B7-22F8274067A8}" sibTransId="{36CBE36F-C6FC-4FCF-9279-54BE423805AA}"/>
    <dgm:cxn modelId="{E8F38159-D7FD-4555-9BD5-6E9B39C38A71}" type="presOf" srcId="{236EF299-0BC7-41D5-8790-20AEA685CA7B}" destId="{5087E59D-61AA-4317-A113-225C61A73E4C}" srcOrd="0" destOrd="0" presId="urn:microsoft.com/office/officeart/2005/8/layout/process4"/>
    <dgm:cxn modelId="{61CA4B81-B648-4C10-B73A-68BE47D76832}" srcId="{1D5CF944-5128-42E9-BB57-F948860CD586}" destId="{4506823B-090F-43F9-A119-3B7B7CF95EB5}" srcOrd="0" destOrd="0" parTransId="{0968953B-C2C7-41AF-8A20-3CF481055E62}" sibTransId="{98BF1FF1-22B3-4D22-933C-EEAC79277F12}"/>
    <dgm:cxn modelId="{31E66B89-2B5F-47DA-AF89-A5F184B6419C}" type="presOf" srcId="{1F7B0405-AC36-457D-9452-154BA2065C73}" destId="{B65D7D58-A6DE-4B23-84C0-54136C91D812}" srcOrd="0" destOrd="0" presId="urn:microsoft.com/office/officeart/2005/8/layout/process4"/>
    <dgm:cxn modelId="{F4F6D998-DF25-494D-B200-C4EED37553EB}" srcId="{7D735F80-E512-4C53-B183-C15BB3870DB0}" destId="{7C900D68-D109-4CE6-A30E-52CBDAAC272A}" srcOrd="0" destOrd="0" parTransId="{E6F71FC7-BCC1-44D8-8758-BC015C84ACC5}" sibTransId="{57ED0C97-42E4-42F8-A228-7EC1C2BF37C8}"/>
    <dgm:cxn modelId="{9B541B9B-4D6B-4ACD-B2BC-72F64F566060}" type="presOf" srcId="{6202CA7E-9D22-47CA-923D-7F7CCCEB2999}" destId="{0EE545D3-1B5D-48D1-BF68-F425090A29FC}" srcOrd="0" destOrd="0" presId="urn:microsoft.com/office/officeart/2005/8/layout/process4"/>
    <dgm:cxn modelId="{6EC4FCAB-7BE7-40F1-84D5-F6B0E290206D}" srcId="{1D5CF944-5128-42E9-BB57-F948860CD586}" destId="{7D735F80-E512-4C53-B183-C15BB3870DB0}" srcOrd="2" destOrd="0" parTransId="{A57866F7-7225-4790-95C2-46470614E71B}" sibTransId="{1300F813-15E4-4421-B607-472C9160023E}"/>
    <dgm:cxn modelId="{C6361DB8-4EC3-4215-A915-42A23B42606D}" type="presOf" srcId="{5EB1FF06-DD25-4AB8-BE72-8E6969B52B08}" destId="{ED559B52-6787-4675-BB0F-50F53CB76CBC}" srcOrd="0" destOrd="0" presId="urn:microsoft.com/office/officeart/2005/8/layout/process4"/>
    <dgm:cxn modelId="{FAE73BBB-CC81-4EE7-9F04-109EF73E271D}" type="presOf" srcId="{7D735F80-E512-4C53-B183-C15BB3870DB0}" destId="{23697655-C09E-4234-880C-D8EFD20C4584}" srcOrd="0" destOrd="0" presId="urn:microsoft.com/office/officeart/2005/8/layout/process4"/>
    <dgm:cxn modelId="{796619CA-B279-4A2D-8FED-DE0BFD94B79C}" srcId="{7D735F80-E512-4C53-B183-C15BB3870DB0}" destId="{EF6D3075-914B-48E7-B535-FE5F86AE8415}" srcOrd="1" destOrd="0" parTransId="{9C7937A5-34CE-429F-B711-A51301BE07FE}" sibTransId="{FEF1ED73-2BC1-41EC-A53C-54ED9630AC16}"/>
    <dgm:cxn modelId="{02228ED0-2DF6-4FBA-9EA8-CE3206B79611}" type="presOf" srcId="{EF6D3075-914B-48E7-B535-FE5F86AE8415}" destId="{C6965DBD-09BB-4A96-B55B-3C41251EF655}" srcOrd="0" destOrd="0" presId="urn:microsoft.com/office/officeart/2005/8/layout/process4"/>
    <dgm:cxn modelId="{1EB637DA-E11A-47C7-B59D-AF60FF2A47DC}" srcId="{42E728C7-CF5E-477F-A8CD-9DB0633EF331}" destId="{236EF299-0BC7-41D5-8790-20AEA685CA7B}" srcOrd="1" destOrd="0" parTransId="{CE72C3CF-620D-4546-ACC4-6977CF6C6FF9}" sibTransId="{400F72B2-26DE-41AD-A05F-B5A2DE78A36E}"/>
    <dgm:cxn modelId="{265AE4E3-FD08-46E8-9F47-C8783D3AD551}" type="presOf" srcId="{7C900D68-D109-4CE6-A30E-52CBDAAC272A}" destId="{B836F61C-33B9-46D1-8909-E30C5F734C21}" srcOrd="0" destOrd="0" presId="urn:microsoft.com/office/officeart/2005/8/layout/process4"/>
    <dgm:cxn modelId="{44E8C6E4-4FE7-48E2-9762-495524C634F0}" type="presOf" srcId="{4506823B-090F-43F9-A119-3B7B7CF95EB5}" destId="{0D0E06EA-0DE4-4407-9211-EEE1C017F0DD}" srcOrd="1" destOrd="0" presId="urn:microsoft.com/office/officeart/2005/8/layout/process4"/>
    <dgm:cxn modelId="{DDAE53ED-6CF0-4118-8B1E-49DFCACD8A62}" srcId="{7D735F80-E512-4C53-B183-C15BB3870DB0}" destId="{5EB1FF06-DD25-4AB8-BE72-8E6969B52B08}" srcOrd="2" destOrd="0" parTransId="{8D4C0A68-777D-403F-BBD6-7CD01CB40E7D}" sibTransId="{664BEB53-7BD4-4B49-B41F-08615DA9ACDD}"/>
    <dgm:cxn modelId="{D3CA91F9-1B74-4818-B71C-345C04DB8A34}" srcId="{42E728C7-CF5E-477F-A8CD-9DB0633EF331}" destId="{EC24CDFD-AB24-4256-A692-E6FFEACDC18B}" srcOrd="0" destOrd="0" parTransId="{3E5B83CB-CAED-4318-A5F7-C1513E8D61EA}" sibTransId="{6B8D2DBD-CB57-4415-B3D9-540A2CE1DE2C}"/>
    <dgm:cxn modelId="{1AABFEAB-8181-441E-AEF0-EE5F3D71E269}" type="presParOf" srcId="{CD13415B-A904-43A8-87BF-B7F1E2180E90}" destId="{9BD81AC3-7857-4E7E-BDE9-3460E1AED6BE}" srcOrd="0" destOrd="0" presId="urn:microsoft.com/office/officeart/2005/8/layout/process4"/>
    <dgm:cxn modelId="{7D3EE3FC-E265-4DB7-A2B1-EB0513C9E2FE}" type="presParOf" srcId="{9BD81AC3-7857-4E7E-BDE9-3460E1AED6BE}" destId="{23697655-C09E-4234-880C-D8EFD20C4584}" srcOrd="0" destOrd="0" presId="urn:microsoft.com/office/officeart/2005/8/layout/process4"/>
    <dgm:cxn modelId="{BAC663DA-82BC-4822-9DF0-5FBC65B4C63F}" type="presParOf" srcId="{9BD81AC3-7857-4E7E-BDE9-3460E1AED6BE}" destId="{D73A28CD-CC4B-4026-89F1-0DC38A89485F}" srcOrd="1" destOrd="0" presId="urn:microsoft.com/office/officeart/2005/8/layout/process4"/>
    <dgm:cxn modelId="{AFA9CB76-8163-4366-93FD-2CDC72899547}" type="presParOf" srcId="{9BD81AC3-7857-4E7E-BDE9-3460E1AED6BE}" destId="{09CD5021-974E-424D-81F9-C0E57833291B}" srcOrd="2" destOrd="0" presId="urn:microsoft.com/office/officeart/2005/8/layout/process4"/>
    <dgm:cxn modelId="{03869686-E000-4C75-B53D-9AF6464B841F}" type="presParOf" srcId="{09CD5021-974E-424D-81F9-C0E57833291B}" destId="{B836F61C-33B9-46D1-8909-E30C5F734C21}" srcOrd="0" destOrd="0" presId="urn:microsoft.com/office/officeart/2005/8/layout/process4"/>
    <dgm:cxn modelId="{93ACBDCC-4701-4220-AF2C-AB36587EC8B7}" type="presParOf" srcId="{09CD5021-974E-424D-81F9-C0E57833291B}" destId="{C6965DBD-09BB-4A96-B55B-3C41251EF655}" srcOrd="1" destOrd="0" presId="urn:microsoft.com/office/officeart/2005/8/layout/process4"/>
    <dgm:cxn modelId="{53B50F69-F9C2-4EC6-BF35-1A34C7115248}" type="presParOf" srcId="{09CD5021-974E-424D-81F9-C0E57833291B}" destId="{ED559B52-6787-4675-BB0F-50F53CB76CBC}" srcOrd="2" destOrd="0" presId="urn:microsoft.com/office/officeart/2005/8/layout/process4"/>
    <dgm:cxn modelId="{1B3A3CC5-1967-4E5F-A5E3-8D76B2B78620}" type="presParOf" srcId="{09CD5021-974E-424D-81F9-C0E57833291B}" destId="{0EE545D3-1B5D-48D1-BF68-F425090A29FC}" srcOrd="3" destOrd="0" presId="urn:microsoft.com/office/officeart/2005/8/layout/process4"/>
    <dgm:cxn modelId="{B7146E89-229D-4597-A447-CE7C1A5C7A79}" type="presParOf" srcId="{CD13415B-A904-43A8-87BF-B7F1E2180E90}" destId="{E0FD4AF9-C8E0-450A-83C7-529EAB1B08A1}" srcOrd="1" destOrd="0" presId="urn:microsoft.com/office/officeart/2005/8/layout/process4"/>
    <dgm:cxn modelId="{0843CDD0-12A8-4FC1-9411-849A23FC11E2}" type="presParOf" srcId="{CD13415B-A904-43A8-87BF-B7F1E2180E90}" destId="{A1A1D3D0-1B5F-4E4A-8AFF-B5CE0B404287}" srcOrd="2" destOrd="0" presId="urn:microsoft.com/office/officeart/2005/8/layout/process4"/>
    <dgm:cxn modelId="{A664A8A3-8C55-4386-BD0D-881E758372D9}" type="presParOf" srcId="{A1A1D3D0-1B5F-4E4A-8AFF-B5CE0B404287}" destId="{F519D318-830A-4F28-86BF-8BFE282043B4}" srcOrd="0" destOrd="0" presId="urn:microsoft.com/office/officeart/2005/8/layout/process4"/>
    <dgm:cxn modelId="{246C620F-084E-44F7-84C1-792DDC2B965D}" type="presParOf" srcId="{A1A1D3D0-1B5F-4E4A-8AFF-B5CE0B404287}" destId="{E7384220-F5A9-4DCC-8C96-570F226D41A1}" srcOrd="1" destOrd="0" presId="urn:microsoft.com/office/officeart/2005/8/layout/process4"/>
    <dgm:cxn modelId="{37385A98-4406-45B7-8F44-CE1777326A57}" type="presParOf" srcId="{A1A1D3D0-1B5F-4E4A-8AFF-B5CE0B404287}" destId="{AD194070-B349-4EC6-85E8-7A92EA6BCA4B}" srcOrd="2" destOrd="0" presId="urn:microsoft.com/office/officeart/2005/8/layout/process4"/>
    <dgm:cxn modelId="{7F4A9A1A-EBFE-4CEF-BDC9-BA089F1025A6}" type="presParOf" srcId="{AD194070-B349-4EC6-85E8-7A92EA6BCA4B}" destId="{B4AB92B8-55C7-4B40-A20E-51A621637D5F}" srcOrd="0" destOrd="0" presId="urn:microsoft.com/office/officeart/2005/8/layout/process4"/>
    <dgm:cxn modelId="{4BAB2AC2-57E3-48CB-AF1B-3AFEDFC6E77B}" type="presParOf" srcId="{AD194070-B349-4EC6-85E8-7A92EA6BCA4B}" destId="{5087E59D-61AA-4317-A113-225C61A73E4C}" srcOrd="1" destOrd="0" presId="urn:microsoft.com/office/officeart/2005/8/layout/process4"/>
    <dgm:cxn modelId="{8130BDDF-82FD-4F75-8C75-DEADDE68932C}" type="presParOf" srcId="{CD13415B-A904-43A8-87BF-B7F1E2180E90}" destId="{3301F248-21C0-4F56-A08A-583519B4C346}" srcOrd="3" destOrd="0" presId="urn:microsoft.com/office/officeart/2005/8/layout/process4"/>
    <dgm:cxn modelId="{E23BD9CF-4D0E-4587-ADC0-086798E8EA14}" type="presParOf" srcId="{CD13415B-A904-43A8-87BF-B7F1E2180E90}" destId="{DC8DDA0C-6ABF-49D7-9B05-572F968DDA55}" srcOrd="4" destOrd="0" presId="urn:microsoft.com/office/officeart/2005/8/layout/process4"/>
    <dgm:cxn modelId="{5D4047AF-DF9B-4C42-A6A1-5244D2FBAE5C}" type="presParOf" srcId="{DC8DDA0C-6ABF-49D7-9B05-572F968DDA55}" destId="{49432A2B-565A-470D-ABBF-9AD92E4D3E16}" srcOrd="0" destOrd="0" presId="urn:microsoft.com/office/officeart/2005/8/layout/process4"/>
    <dgm:cxn modelId="{7B67F09C-EF0A-4E08-B61F-E1C9C2EB9CE8}" type="presParOf" srcId="{DC8DDA0C-6ABF-49D7-9B05-572F968DDA55}" destId="{0D0E06EA-0DE4-4407-9211-EEE1C017F0DD}" srcOrd="1" destOrd="0" presId="urn:microsoft.com/office/officeart/2005/8/layout/process4"/>
    <dgm:cxn modelId="{9D04A249-E9A9-4E3C-80AA-DBDAF98BFB1B}" type="presParOf" srcId="{DC8DDA0C-6ABF-49D7-9B05-572F968DDA55}" destId="{75BFE0A6-016E-4F61-80C9-2B785F82EA5A}" srcOrd="2" destOrd="0" presId="urn:microsoft.com/office/officeart/2005/8/layout/process4"/>
    <dgm:cxn modelId="{0E28C1F3-E29A-4FDC-8F80-EA7489C6AC2F}" type="presParOf" srcId="{75BFE0A6-016E-4F61-80C9-2B785F82EA5A}" destId="{B65D7D58-A6DE-4B23-84C0-54136C91D81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179F62-EC54-4B1B-A528-A1F3783C113D}"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5C62535A-628A-496E-AA38-3DC2A1831083}">
      <dgm:prSet phldrT="[Text]"/>
      <dgm:spPr/>
      <dgm:t>
        <a:bodyPr/>
        <a:lstStyle/>
        <a:p>
          <a:r>
            <a:rPr lang="en-US"/>
            <a:t>Vendor Selection</a:t>
          </a:r>
        </a:p>
      </dgm:t>
    </dgm:pt>
    <dgm:pt modelId="{04DDE8F8-1171-4460-802B-71F4BB746E3E}" type="parTrans" cxnId="{1195D1B7-279F-4C78-B8B2-E9CADFB06E63}">
      <dgm:prSet/>
      <dgm:spPr/>
      <dgm:t>
        <a:bodyPr/>
        <a:lstStyle/>
        <a:p>
          <a:endParaRPr lang="en-US"/>
        </a:p>
      </dgm:t>
    </dgm:pt>
    <dgm:pt modelId="{9D9493F4-B67F-4BC5-9ABE-CA4395FCD5F6}" type="sibTrans" cxnId="{1195D1B7-279F-4C78-B8B2-E9CADFB06E63}">
      <dgm:prSet/>
      <dgm:spPr/>
      <dgm:t>
        <a:bodyPr/>
        <a:lstStyle/>
        <a:p>
          <a:endParaRPr lang="en-US"/>
        </a:p>
      </dgm:t>
    </dgm:pt>
    <dgm:pt modelId="{78F0E3FC-66ED-4D92-826E-8A78ED77FBC2}">
      <dgm:prSet phldrT="[Text]" custT="1"/>
      <dgm:spPr/>
      <dgm:t>
        <a:bodyPr/>
        <a:lstStyle/>
        <a:p>
          <a:r>
            <a:rPr lang="en-US" sz="1600"/>
            <a:t>Vendors apply to create campaign materials based on educational toolkits</a:t>
          </a:r>
        </a:p>
      </dgm:t>
    </dgm:pt>
    <dgm:pt modelId="{B481A25E-045A-40E9-8A3F-02B42CF2C9D3}" type="parTrans" cxnId="{709EFC79-A44A-4252-920C-C29085F5F2BD}">
      <dgm:prSet/>
      <dgm:spPr/>
      <dgm:t>
        <a:bodyPr/>
        <a:lstStyle/>
        <a:p>
          <a:endParaRPr lang="en-US"/>
        </a:p>
      </dgm:t>
    </dgm:pt>
    <dgm:pt modelId="{99C96FA0-247D-4D40-BEA2-4D46CA3727DB}" type="sibTrans" cxnId="{709EFC79-A44A-4252-920C-C29085F5F2BD}">
      <dgm:prSet/>
      <dgm:spPr/>
      <dgm:t>
        <a:bodyPr/>
        <a:lstStyle/>
        <a:p>
          <a:endParaRPr lang="en-US"/>
        </a:p>
      </dgm:t>
    </dgm:pt>
    <dgm:pt modelId="{76EBB71E-C3F9-471A-BEC9-A0B97894F423}">
      <dgm:prSet phldrT="[Text]" custT="1"/>
      <dgm:spPr/>
      <dgm:t>
        <a:bodyPr/>
        <a:lstStyle/>
        <a:p>
          <a:r>
            <a:rPr lang="en-US" sz="1600"/>
            <a:t>Vendor selection committee will identify and hire the most appropriate companies and individuals to work with </a:t>
          </a:r>
        </a:p>
      </dgm:t>
    </dgm:pt>
    <dgm:pt modelId="{A3C1B375-A65E-4106-96D7-F439FAC21C6F}" type="parTrans" cxnId="{C5B05352-CCD8-4C26-A1E5-5E71AB989C74}">
      <dgm:prSet/>
      <dgm:spPr/>
      <dgm:t>
        <a:bodyPr/>
        <a:lstStyle/>
        <a:p>
          <a:endParaRPr lang="en-US"/>
        </a:p>
      </dgm:t>
    </dgm:pt>
    <dgm:pt modelId="{27E46C60-E8AC-4F20-94D4-F46584C445C0}" type="sibTrans" cxnId="{C5B05352-CCD8-4C26-A1E5-5E71AB989C74}">
      <dgm:prSet/>
      <dgm:spPr/>
      <dgm:t>
        <a:bodyPr/>
        <a:lstStyle/>
        <a:p>
          <a:endParaRPr lang="en-US"/>
        </a:p>
      </dgm:t>
    </dgm:pt>
    <dgm:pt modelId="{0FC803A3-E639-427B-B69E-FFA0E2EC99F2}">
      <dgm:prSet phldrT="[Text]"/>
      <dgm:spPr/>
      <dgm:t>
        <a:bodyPr/>
        <a:lstStyle/>
        <a:p>
          <a:r>
            <a:rPr lang="en-US"/>
            <a:t>*Content Creation</a:t>
          </a:r>
        </a:p>
      </dgm:t>
    </dgm:pt>
    <dgm:pt modelId="{1D993415-018F-4233-BE76-AFB13A783DAD}" type="parTrans" cxnId="{2C5CCC60-F4C6-4D4A-9AEC-3232CF8E96B7}">
      <dgm:prSet/>
      <dgm:spPr/>
      <dgm:t>
        <a:bodyPr/>
        <a:lstStyle/>
        <a:p>
          <a:endParaRPr lang="en-US"/>
        </a:p>
      </dgm:t>
    </dgm:pt>
    <dgm:pt modelId="{BE28F4B6-9A55-4007-A329-2E5E03E8640C}" type="sibTrans" cxnId="{2C5CCC60-F4C6-4D4A-9AEC-3232CF8E96B7}">
      <dgm:prSet/>
      <dgm:spPr/>
      <dgm:t>
        <a:bodyPr/>
        <a:lstStyle/>
        <a:p>
          <a:endParaRPr lang="en-US"/>
        </a:p>
      </dgm:t>
    </dgm:pt>
    <dgm:pt modelId="{EF26D9D9-7B41-4406-8E98-0E7D771C9A71}">
      <dgm:prSet phldrT="[Text]" custT="1"/>
      <dgm:spPr/>
      <dgm:t>
        <a:bodyPr/>
        <a:lstStyle/>
        <a:p>
          <a:r>
            <a:rPr lang="en-US" sz="1450"/>
            <a:t>Vendors will create educational videos, written materials, web-based curricula</a:t>
          </a:r>
        </a:p>
      </dgm:t>
    </dgm:pt>
    <dgm:pt modelId="{ED0610E6-DB8C-4408-A37D-9FBC656E9655}" type="parTrans" cxnId="{559B316B-F817-4D35-BE27-12152758D2B4}">
      <dgm:prSet/>
      <dgm:spPr/>
      <dgm:t>
        <a:bodyPr/>
        <a:lstStyle/>
        <a:p>
          <a:endParaRPr lang="en-US"/>
        </a:p>
      </dgm:t>
    </dgm:pt>
    <dgm:pt modelId="{F0A8D1C9-EF23-44B0-9D87-62C968C9A024}" type="sibTrans" cxnId="{559B316B-F817-4D35-BE27-12152758D2B4}">
      <dgm:prSet/>
      <dgm:spPr/>
      <dgm:t>
        <a:bodyPr/>
        <a:lstStyle/>
        <a:p>
          <a:endParaRPr lang="en-US"/>
        </a:p>
      </dgm:t>
    </dgm:pt>
    <dgm:pt modelId="{DB7B4FD2-BEE6-48C1-B0BD-466005BBFC38}">
      <dgm:prSet phldrT="[Text]"/>
      <dgm:spPr/>
      <dgm:t>
        <a:bodyPr/>
        <a:lstStyle/>
        <a:p>
          <a:r>
            <a:rPr lang="en-US"/>
            <a:t>Content Dissemination</a:t>
          </a:r>
        </a:p>
      </dgm:t>
    </dgm:pt>
    <dgm:pt modelId="{5E13133C-D38B-4EEA-802E-3D73BDB580AA}" type="parTrans" cxnId="{511E155D-7EBC-432D-ACB0-59287757763F}">
      <dgm:prSet/>
      <dgm:spPr/>
      <dgm:t>
        <a:bodyPr/>
        <a:lstStyle/>
        <a:p>
          <a:endParaRPr lang="en-US"/>
        </a:p>
      </dgm:t>
    </dgm:pt>
    <dgm:pt modelId="{43D9FF8E-707E-4288-922D-D8C525E5F734}" type="sibTrans" cxnId="{511E155D-7EBC-432D-ACB0-59287757763F}">
      <dgm:prSet/>
      <dgm:spPr/>
      <dgm:t>
        <a:bodyPr/>
        <a:lstStyle/>
        <a:p>
          <a:endParaRPr lang="en-US"/>
        </a:p>
      </dgm:t>
    </dgm:pt>
    <dgm:pt modelId="{098E091C-245A-4B9D-98CD-D657C990D11A}">
      <dgm:prSet phldrT="[Text]" custT="1"/>
      <dgm:spPr/>
      <dgm:t>
        <a:bodyPr/>
        <a:lstStyle/>
        <a:p>
          <a:r>
            <a:rPr lang="en-US" sz="1500"/>
            <a:t>Educational campaign team will distribute the materials through </a:t>
          </a:r>
          <a:br>
            <a:rPr lang="en-US" sz="1500"/>
          </a:br>
          <a:r>
            <a:rPr lang="en-US" sz="1500"/>
            <a:t>diverse channels to effectively reach the target populations </a:t>
          </a:r>
        </a:p>
      </dgm:t>
    </dgm:pt>
    <dgm:pt modelId="{DCFC66AB-CBC7-4A79-96FC-E57D92AA38E5}" type="parTrans" cxnId="{8C43D657-E819-48DB-B007-C45D772E3A44}">
      <dgm:prSet/>
      <dgm:spPr/>
      <dgm:t>
        <a:bodyPr/>
        <a:lstStyle/>
        <a:p>
          <a:endParaRPr lang="en-US"/>
        </a:p>
      </dgm:t>
    </dgm:pt>
    <dgm:pt modelId="{ADC16031-D7F9-46D1-9413-2E39559E894D}" type="sibTrans" cxnId="{8C43D657-E819-48DB-B007-C45D772E3A44}">
      <dgm:prSet/>
      <dgm:spPr/>
      <dgm:t>
        <a:bodyPr/>
        <a:lstStyle/>
        <a:p>
          <a:endParaRPr lang="en-US"/>
        </a:p>
      </dgm:t>
    </dgm:pt>
    <dgm:pt modelId="{21A8A78B-A98B-4973-8223-7ADC3D27BE6F}">
      <dgm:prSet phldrT="[Text]" custT="1"/>
      <dgm:spPr/>
      <dgm:t>
        <a:bodyPr/>
        <a:lstStyle/>
        <a:p>
          <a:r>
            <a:rPr lang="en-US" sz="1500"/>
            <a:t>Channels include: science-informed art exhibition, community events (e.g., block parties), training events, social media, and other advertising outlets</a:t>
          </a:r>
        </a:p>
      </dgm:t>
    </dgm:pt>
    <dgm:pt modelId="{89C419DF-FD06-4826-96CA-89DDFAF422A4}" type="parTrans" cxnId="{1889FE71-DD2C-4070-A483-EC08C19E42B9}">
      <dgm:prSet/>
      <dgm:spPr/>
      <dgm:t>
        <a:bodyPr/>
        <a:lstStyle/>
        <a:p>
          <a:endParaRPr lang="en-US"/>
        </a:p>
      </dgm:t>
    </dgm:pt>
    <dgm:pt modelId="{FDECB0E2-44C7-4925-9727-065455ACEDAE}" type="sibTrans" cxnId="{1889FE71-DD2C-4070-A483-EC08C19E42B9}">
      <dgm:prSet/>
      <dgm:spPr/>
      <dgm:t>
        <a:bodyPr/>
        <a:lstStyle/>
        <a:p>
          <a:endParaRPr lang="en-US"/>
        </a:p>
      </dgm:t>
    </dgm:pt>
    <dgm:pt modelId="{EADC1F26-1424-5B4D-8F05-97B1D6FA167F}">
      <dgm:prSet phldrT="[Text]" custT="1"/>
      <dgm:spPr/>
      <dgm:t>
        <a:bodyPr/>
        <a:lstStyle/>
        <a:p>
          <a:r>
            <a:rPr lang="en-US" sz="1450"/>
            <a:t>Instructional design vendor(s) will generate course shells to support training activities</a:t>
          </a:r>
        </a:p>
      </dgm:t>
    </dgm:pt>
    <dgm:pt modelId="{632FE565-519F-7148-B733-D3C047A53F9E}" type="parTrans" cxnId="{08DC1040-5439-C044-963F-4225F6F46DDC}">
      <dgm:prSet/>
      <dgm:spPr/>
      <dgm:t>
        <a:bodyPr/>
        <a:lstStyle/>
        <a:p>
          <a:endParaRPr lang="en-US"/>
        </a:p>
      </dgm:t>
    </dgm:pt>
    <dgm:pt modelId="{9CD47C00-8555-314E-9A38-6210B83AA831}" type="sibTrans" cxnId="{08DC1040-5439-C044-963F-4225F6F46DDC}">
      <dgm:prSet/>
      <dgm:spPr/>
      <dgm:t>
        <a:bodyPr/>
        <a:lstStyle/>
        <a:p>
          <a:endParaRPr lang="en-US"/>
        </a:p>
      </dgm:t>
    </dgm:pt>
    <dgm:pt modelId="{9214426E-CE73-D24E-802F-8B0EB9FE5385}">
      <dgm:prSet phldrT="[Text]" custT="1"/>
      <dgm:spPr/>
      <dgm:t>
        <a:bodyPr/>
        <a:lstStyle/>
        <a:p>
          <a:r>
            <a:rPr lang="en-US" sz="1450"/>
            <a:t>Marketing materials such as a brand, logo, and tagline will facilitate dissemination</a:t>
          </a:r>
        </a:p>
      </dgm:t>
    </dgm:pt>
    <dgm:pt modelId="{A7908C44-2636-0A4D-9259-77F8C9ACF83A}" type="parTrans" cxnId="{B9BEC1F6-D1B1-7849-89FF-F549B6A2DA80}">
      <dgm:prSet/>
      <dgm:spPr/>
      <dgm:t>
        <a:bodyPr/>
        <a:lstStyle/>
        <a:p>
          <a:endParaRPr lang="en-US"/>
        </a:p>
      </dgm:t>
    </dgm:pt>
    <dgm:pt modelId="{325E9B87-D7F6-9742-B4FE-5DC1C4AB03CE}" type="sibTrans" cxnId="{B9BEC1F6-D1B1-7849-89FF-F549B6A2DA80}">
      <dgm:prSet/>
      <dgm:spPr/>
      <dgm:t>
        <a:bodyPr/>
        <a:lstStyle/>
        <a:p>
          <a:endParaRPr lang="en-US"/>
        </a:p>
      </dgm:t>
    </dgm:pt>
    <dgm:pt modelId="{D28C06C0-1854-45BD-8A97-74273AA1528B}">
      <dgm:prSet phldrT="[Text]" custT="1"/>
      <dgm:spPr/>
      <dgm:t>
        <a:bodyPr/>
        <a:lstStyle/>
        <a:p>
          <a:r>
            <a:rPr lang="en-US" sz="1600" b="1"/>
            <a:t>WHEN</a:t>
          </a:r>
          <a:r>
            <a:rPr lang="en-US" sz="1600"/>
            <a:t>: application deadline 12/31; vendor selection early January 2024</a:t>
          </a:r>
        </a:p>
      </dgm:t>
    </dgm:pt>
    <dgm:pt modelId="{4BBF7913-0CA3-450D-9E0C-0169B33D8882}" type="parTrans" cxnId="{9675188A-6AE3-412A-AE5A-23EF5266E15D}">
      <dgm:prSet/>
      <dgm:spPr/>
      <dgm:t>
        <a:bodyPr/>
        <a:lstStyle/>
        <a:p>
          <a:endParaRPr lang="en-US"/>
        </a:p>
      </dgm:t>
    </dgm:pt>
    <dgm:pt modelId="{BD293E37-53AA-4B26-A4EE-21D3701F8D17}" type="sibTrans" cxnId="{9675188A-6AE3-412A-AE5A-23EF5266E15D}">
      <dgm:prSet/>
      <dgm:spPr/>
      <dgm:t>
        <a:bodyPr/>
        <a:lstStyle/>
        <a:p>
          <a:endParaRPr lang="en-US"/>
        </a:p>
      </dgm:t>
    </dgm:pt>
    <dgm:pt modelId="{CC49F925-3366-48B6-9E83-1DC6BB6F562B}">
      <dgm:prSet phldrT="[Text]" custT="1"/>
      <dgm:spPr/>
      <dgm:t>
        <a:bodyPr/>
        <a:lstStyle/>
        <a:p>
          <a:r>
            <a:rPr lang="en-US" sz="1450" b="1"/>
            <a:t>WHEN</a:t>
          </a:r>
          <a:r>
            <a:rPr lang="en-US" sz="1450"/>
            <a:t>: January through April 2024</a:t>
          </a:r>
        </a:p>
      </dgm:t>
    </dgm:pt>
    <dgm:pt modelId="{C5CCA5F9-19FF-4F72-989C-C3F53CEAB503}" type="parTrans" cxnId="{33968E7B-7090-48EE-90CE-84C426DC1544}">
      <dgm:prSet/>
      <dgm:spPr/>
      <dgm:t>
        <a:bodyPr/>
        <a:lstStyle/>
        <a:p>
          <a:endParaRPr lang="en-US"/>
        </a:p>
      </dgm:t>
    </dgm:pt>
    <dgm:pt modelId="{38DB79CA-5FBD-439D-A413-96265A5C9813}" type="sibTrans" cxnId="{33968E7B-7090-48EE-90CE-84C426DC1544}">
      <dgm:prSet/>
      <dgm:spPr/>
      <dgm:t>
        <a:bodyPr/>
        <a:lstStyle/>
        <a:p>
          <a:endParaRPr lang="en-US"/>
        </a:p>
      </dgm:t>
    </dgm:pt>
    <dgm:pt modelId="{4FD070D4-2F33-4221-8D4E-3131C9D7744C}">
      <dgm:prSet phldrT="[Text]" custT="1"/>
      <dgm:spPr/>
      <dgm:t>
        <a:bodyPr/>
        <a:lstStyle/>
        <a:p>
          <a:r>
            <a:rPr lang="en-US" sz="1500" b="1"/>
            <a:t>WHEN</a:t>
          </a:r>
          <a:r>
            <a:rPr lang="en-US" sz="1500"/>
            <a:t>: May through June 2024</a:t>
          </a:r>
        </a:p>
      </dgm:t>
    </dgm:pt>
    <dgm:pt modelId="{B4F3FDA9-81D1-4A21-BA0E-CD829D35A353}" type="parTrans" cxnId="{B0613627-BD38-42C2-90FF-FE9F8218F5B6}">
      <dgm:prSet/>
      <dgm:spPr/>
      <dgm:t>
        <a:bodyPr/>
        <a:lstStyle/>
        <a:p>
          <a:endParaRPr lang="en-US"/>
        </a:p>
      </dgm:t>
    </dgm:pt>
    <dgm:pt modelId="{633F4BB7-A215-4D2A-8576-969ED5DBD99D}" type="sibTrans" cxnId="{B0613627-BD38-42C2-90FF-FE9F8218F5B6}">
      <dgm:prSet/>
      <dgm:spPr/>
      <dgm:t>
        <a:bodyPr/>
        <a:lstStyle/>
        <a:p>
          <a:endParaRPr lang="en-US"/>
        </a:p>
      </dgm:t>
    </dgm:pt>
    <dgm:pt modelId="{42A0CC09-2FBF-4079-B824-442D70A2CC48}" type="pres">
      <dgm:prSet presAssocID="{EC179F62-EC54-4B1B-A528-A1F3783C113D}" presName="linearFlow" presStyleCnt="0">
        <dgm:presLayoutVars>
          <dgm:dir/>
          <dgm:animLvl val="lvl"/>
          <dgm:resizeHandles val="exact"/>
        </dgm:presLayoutVars>
      </dgm:prSet>
      <dgm:spPr/>
    </dgm:pt>
    <dgm:pt modelId="{1C5080D8-9544-41EF-B270-609FFA89011F}" type="pres">
      <dgm:prSet presAssocID="{5C62535A-628A-496E-AA38-3DC2A1831083}" presName="composite" presStyleCnt="0"/>
      <dgm:spPr/>
    </dgm:pt>
    <dgm:pt modelId="{7CD403DE-D1D2-4DB0-964E-6C7F900DE0DB}" type="pres">
      <dgm:prSet presAssocID="{5C62535A-628A-496E-AA38-3DC2A1831083}" presName="parentText" presStyleLbl="alignNode1" presStyleIdx="0" presStyleCnt="3">
        <dgm:presLayoutVars>
          <dgm:chMax val="1"/>
          <dgm:bulletEnabled val="1"/>
        </dgm:presLayoutVars>
      </dgm:prSet>
      <dgm:spPr/>
    </dgm:pt>
    <dgm:pt modelId="{1DA91689-93FF-40D4-BD6A-BCD4F0C5C193}" type="pres">
      <dgm:prSet presAssocID="{5C62535A-628A-496E-AA38-3DC2A1831083}" presName="descendantText" presStyleLbl="alignAcc1" presStyleIdx="0" presStyleCnt="3">
        <dgm:presLayoutVars>
          <dgm:bulletEnabled val="1"/>
        </dgm:presLayoutVars>
      </dgm:prSet>
      <dgm:spPr/>
    </dgm:pt>
    <dgm:pt modelId="{1EC5FFEC-41B8-4E87-BD48-9CA25A1112F6}" type="pres">
      <dgm:prSet presAssocID="{9D9493F4-B67F-4BC5-9ABE-CA4395FCD5F6}" presName="sp" presStyleCnt="0"/>
      <dgm:spPr/>
    </dgm:pt>
    <dgm:pt modelId="{8FEC47D3-8688-4A1C-9588-83B5DA670B08}" type="pres">
      <dgm:prSet presAssocID="{0FC803A3-E639-427B-B69E-FFA0E2EC99F2}" presName="composite" presStyleCnt="0"/>
      <dgm:spPr/>
    </dgm:pt>
    <dgm:pt modelId="{938E15D6-9346-4C62-81BF-39BB04CF8C7B}" type="pres">
      <dgm:prSet presAssocID="{0FC803A3-E639-427B-B69E-FFA0E2EC99F2}" presName="parentText" presStyleLbl="alignNode1" presStyleIdx="1" presStyleCnt="3">
        <dgm:presLayoutVars>
          <dgm:chMax val="1"/>
          <dgm:bulletEnabled val="1"/>
        </dgm:presLayoutVars>
      </dgm:prSet>
      <dgm:spPr/>
    </dgm:pt>
    <dgm:pt modelId="{DF931D1B-033E-4342-99D3-4EA2840F05ED}" type="pres">
      <dgm:prSet presAssocID="{0FC803A3-E639-427B-B69E-FFA0E2EC99F2}" presName="descendantText" presStyleLbl="alignAcc1" presStyleIdx="1" presStyleCnt="3">
        <dgm:presLayoutVars>
          <dgm:bulletEnabled val="1"/>
        </dgm:presLayoutVars>
      </dgm:prSet>
      <dgm:spPr/>
    </dgm:pt>
    <dgm:pt modelId="{BA9F68EA-641C-424B-80F9-2D342517DE01}" type="pres">
      <dgm:prSet presAssocID="{BE28F4B6-9A55-4007-A329-2E5E03E8640C}" presName="sp" presStyleCnt="0"/>
      <dgm:spPr/>
    </dgm:pt>
    <dgm:pt modelId="{6FD3B08D-F422-4DDE-9584-686934FCA97A}" type="pres">
      <dgm:prSet presAssocID="{DB7B4FD2-BEE6-48C1-B0BD-466005BBFC38}" presName="composite" presStyleCnt="0"/>
      <dgm:spPr/>
    </dgm:pt>
    <dgm:pt modelId="{441F2502-2D74-400E-95F7-DE5787E89C1B}" type="pres">
      <dgm:prSet presAssocID="{DB7B4FD2-BEE6-48C1-B0BD-466005BBFC38}" presName="parentText" presStyleLbl="alignNode1" presStyleIdx="2" presStyleCnt="3">
        <dgm:presLayoutVars>
          <dgm:chMax val="1"/>
          <dgm:bulletEnabled val="1"/>
        </dgm:presLayoutVars>
      </dgm:prSet>
      <dgm:spPr/>
    </dgm:pt>
    <dgm:pt modelId="{840D00F7-50CE-4FC1-A826-917D4B4E6B26}" type="pres">
      <dgm:prSet presAssocID="{DB7B4FD2-BEE6-48C1-B0BD-466005BBFC38}" presName="descendantText" presStyleLbl="alignAcc1" presStyleIdx="2" presStyleCnt="3">
        <dgm:presLayoutVars>
          <dgm:bulletEnabled val="1"/>
        </dgm:presLayoutVars>
      </dgm:prSet>
      <dgm:spPr/>
    </dgm:pt>
  </dgm:ptLst>
  <dgm:cxnLst>
    <dgm:cxn modelId="{1B23501C-EA0A-409C-9B3D-C4C61270EA6A}" type="presOf" srcId="{0FC803A3-E639-427B-B69E-FFA0E2EC99F2}" destId="{938E15D6-9346-4C62-81BF-39BB04CF8C7B}" srcOrd="0" destOrd="0" presId="urn:microsoft.com/office/officeart/2005/8/layout/chevron2"/>
    <dgm:cxn modelId="{B0613627-BD38-42C2-90FF-FE9F8218F5B6}" srcId="{DB7B4FD2-BEE6-48C1-B0BD-466005BBFC38}" destId="{4FD070D4-2F33-4221-8D4E-3131C9D7744C}" srcOrd="2" destOrd="0" parTransId="{B4F3FDA9-81D1-4A21-BA0E-CD829D35A353}" sibTransId="{633F4BB7-A215-4D2A-8576-969ED5DBD99D}"/>
    <dgm:cxn modelId="{D3507928-B7ED-4D6B-83D2-D996A5812AE3}" type="presOf" srcId="{D28C06C0-1854-45BD-8A97-74273AA1528B}" destId="{1DA91689-93FF-40D4-BD6A-BCD4F0C5C193}" srcOrd="0" destOrd="2" presId="urn:microsoft.com/office/officeart/2005/8/layout/chevron2"/>
    <dgm:cxn modelId="{301D3C2F-E557-4547-9508-8EE68BE10056}" type="presOf" srcId="{76EBB71E-C3F9-471A-BEC9-A0B97894F423}" destId="{1DA91689-93FF-40D4-BD6A-BCD4F0C5C193}" srcOrd="0" destOrd="1" presId="urn:microsoft.com/office/officeart/2005/8/layout/chevron2"/>
    <dgm:cxn modelId="{3251F73C-BC0C-461D-874A-EE07C0D86BF6}" type="presOf" srcId="{EF26D9D9-7B41-4406-8E98-0E7D771C9A71}" destId="{DF931D1B-033E-4342-99D3-4EA2840F05ED}" srcOrd="0" destOrd="0" presId="urn:microsoft.com/office/officeart/2005/8/layout/chevron2"/>
    <dgm:cxn modelId="{08DC1040-5439-C044-963F-4225F6F46DDC}" srcId="{0FC803A3-E639-427B-B69E-FFA0E2EC99F2}" destId="{EADC1F26-1424-5B4D-8F05-97B1D6FA167F}" srcOrd="1" destOrd="0" parTransId="{632FE565-519F-7148-B733-D3C047A53F9E}" sibTransId="{9CD47C00-8555-314E-9A38-6210B83AA831}"/>
    <dgm:cxn modelId="{511E155D-7EBC-432D-ACB0-59287757763F}" srcId="{EC179F62-EC54-4B1B-A528-A1F3783C113D}" destId="{DB7B4FD2-BEE6-48C1-B0BD-466005BBFC38}" srcOrd="2" destOrd="0" parTransId="{5E13133C-D38B-4EEA-802E-3D73BDB580AA}" sibTransId="{43D9FF8E-707E-4288-922D-D8C525E5F734}"/>
    <dgm:cxn modelId="{2C5CCC60-F4C6-4D4A-9AEC-3232CF8E96B7}" srcId="{EC179F62-EC54-4B1B-A528-A1F3783C113D}" destId="{0FC803A3-E639-427B-B69E-FFA0E2EC99F2}" srcOrd="1" destOrd="0" parTransId="{1D993415-018F-4233-BE76-AFB13A783DAD}" sibTransId="{BE28F4B6-9A55-4007-A329-2E5E03E8640C}"/>
    <dgm:cxn modelId="{17CA0462-440F-434C-AD4A-5D804D6E18BB}" type="presOf" srcId="{9214426E-CE73-D24E-802F-8B0EB9FE5385}" destId="{DF931D1B-033E-4342-99D3-4EA2840F05ED}" srcOrd="0" destOrd="2" presId="urn:microsoft.com/office/officeart/2005/8/layout/chevron2"/>
    <dgm:cxn modelId="{FDA7AE45-53DC-4F37-BB40-49824FBDC07B}" type="presOf" srcId="{4FD070D4-2F33-4221-8D4E-3131C9D7744C}" destId="{840D00F7-50CE-4FC1-A826-917D4B4E6B26}" srcOrd="0" destOrd="2" presId="urn:microsoft.com/office/officeart/2005/8/layout/chevron2"/>
    <dgm:cxn modelId="{559B316B-F817-4D35-BE27-12152758D2B4}" srcId="{0FC803A3-E639-427B-B69E-FFA0E2EC99F2}" destId="{EF26D9D9-7B41-4406-8E98-0E7D771C9A71}" srcOrd="0" destOrd="0" parTransId="{ED0610E6-DB8C-4408-A37D-9FBC656E9655}" sibTransId="{F0A8D1C9-EF23-44B0-9D87-62C968C9A024}"/>
    <dgm:cxn modelId="{DBE00D50-2E89-400B-AE02-88C1369105B5}" type="presOf" srcId="{5C62535A-628A-496E-AA38-3DC2A1831083}" destId="{7CD403DE-D1D2-4DB0-964E-6C7F900DE0DB}" srcOrd="0" destOrd="0" presId="urn:microsoft.com/office/officeart/2005/8/layout/chevron2"/>
    <dgm:cxn modelId="{1889FE71-DD2C-4070-A483-EC08C19E42B9}" srcId="{DB7B4FD2-BEE6-48C1-B0BD-466005BBFC38}" destId="{21A8A78B-A98B-4973-8223-7ADC3D27BE6F}" srcOrd="1" destOrd="0" parTransId="{89C419DF-FD06-4826-96CA-89DDFAF422A4}" sibTransId="{FDECB0E2-44C7-4925-9727-065455ACEDAE}"/>
    <dgm:cxn modelId="{C5B05352-CCD8-4C26-A1E5-5E71AB989C74}" srcId="{5C62535A-628A-496E-AA38-3DC2A1831083}" destId="{76EBB71E-C3F9-471A-BEC9-A0B97894F423}" srcOrd="1" destOrd="0" parTransId="{A3C1B375-A65E-4106-96D7-F439FAC21C6F}" sibTransId="{27E46C60-E8AC-4F20-94D4-F46584C445C0}"/>
    <dgm:cxn modelId="{8C43D657-E819-48DB-B007-C45D772E3A44}" srcId="{DB7B4FD2-BEE6-48C1-B0BD-466005BBFC38}" destId="{098E091C-245A-4B9D-98CD-D657C990D11A}" srcOrd="0" destOrd="0" parTransId="{DCFC66AB-CBC7-4A79-96FC-E57D92AA38E5}" sibTransId="{ADC16031-D7F9-46D1-9413-2E39559E894D}"/>
    <dgm:cxn modelId="{709EFC79-A44A-4252-920C-C29085F5F2BD}" srcId="{5C62535A-628A-496E-AA38-3DC2A1831083}" destId="{78F0E3FC-66ED-4D92-826E-8A78ED77FBC2}" srcOrd="0" destOrd="0" parTransId="{B481A25E-045A-40E9-8A3F-02B42CF2C9D3}" sibTransId="{99C96FA0-247D-4D40-BEA2-4D46CA3727DB}"/>
    <dgm:cxn modelId="{33968E7B-7090-48EE-90CE-84C426DC1544}" srcId="{0FC803A3-E639-427B-B69E-FFA0E2EC99F2}" destId="{CC49F925-3366-48B6-9E83-1DC6BB6F562B}" srcOrd="3" destOrd="0" parTransId="{C5CCA5F9-19FF-4F72-989C-C3F53CEAB503}" sibTransId="{38DB79CA-5FBD-439D-A413-96265A5C9813}"/>
    <dgm:cxn modelId="{54E55D87-C25D-4E2B-8E0D-617EA76D1BA5}" type="presOf" srcId="{DB7B4FD2-BEE6-48C1-B0BD-466005BBFC38}" destId="{441F2502-2D74-400E-95F7-DE5787E89C1B}" srcOrd="0" destOrd="0" presId="urn:microsoft.com/office/officeart/2005/8/layout/chevron2"/>
    <dgm:cxn modelId="{2C28AE88-94F0-8645-8481-D25FDC0219D5}" type="presOf" srcId="{EADC1F26-1424-5B4D-8F05-97B1D6FA167F}" destId="{DF931D1B-033E-4342-99D3-4EA2840F05ED}" srcOrd="0" destOrd="1" presId="urn:microsoft.com/office/officeart/2005/8/layout/chevron2"/>
    <dgm:cxn modelId="{9675188A-6AE3-412A-AE5A-23EF5266E15D}" srcId="{5C62535A-628A-496E-AA38-3DC2A1831083}" destId="{D28C06C0-1854-45BD-8A97-74273AA1528B}" srcOrd="2" destOrd="0" parTransId="{4BBF7913-0CA3-450D-9E0C-0169B33D8882}" sibTransId="{BD293E37-53AA-4B26-A4EE-21D3701F8D17}"/>
    <dgm:cxn modelId="{2A538194-2BF3-48AA-B62E-26675BAFA6C2}" type="presOf" srcId="{21A8A78B-A98B-4973-8223-7ADC3D27BE6F}" destId="{840D00F7-50CE-4FC1-A826-917D4B4E6B26}" srcOrd="0" destOrd="1" presId="urn:microsoft.com/office/officeart/2005/8/layout/chevron2"/>
    <dgm:cxn modelId="{1195D1B7-279F-4C78-B8B2-E9CADFB06E63}" srcId="{EC179F62-EC54-4B1B-A528-A1F3783C113D}" destId="{5C62535A-628A-496E-AA38-3DC2A1831083}" srcOrd="0" destOrd="0" parTransId="{04DDE8F8-1171-4460-802B-71F4BB746E3E}" sibTransId="{9D9493F4-B67F-4BC5-9ABE-CA4395FCD5F6}"/>
    <dgm:cxn modelId="{23BB08C2-10BC-4970-B502-BEA2962BF41E}" type="presOf" srcId="{CC49F925-3366-48B6-9E83-1DC6BB6F562B}" destId="{DF931D1B-033E-4342-99D3-4EA2840F05ED}" srcOrd="0" destOrd="3" presId="urn:microsoft.com/office/officeart/2005/8/layout/chevron2"/>
    <dgm:cxn modelId="{6D309DDA-A4E2-4BAE-89C8-3CF303CEE0F0}" type="presOf" srcId="{098E091C-245A-4B9D-98CD-D657C990D11A}" destId="{840D00F7-50CE-4FC1-A826-917D4B4E6B26}" srcOrd="0" destOrd="0" presId="urn:microsoft.com/office/officeart/2005/8/layout/chevron2"/>
    <dgm:cxn modelId="{8888B6F0-44A5-41AF-A66B-8B4388C28E5C}" type="presOf" srcId="{EC179F62-EC54-4B1B-A528-A1F3783C113D}" destId="{42A0CC09-2FBF-4079-B824-442D70A2CC48}" srcOrd="0" destOrd="0" presId="urn:microsoft.com/office/officeart/2005/8/layout/chevron2"/>
    <dgm:cxn modelId="{EEE710F2-91FC-4873-91A6-C835ED7AEA90}" type="presOf" srcId="{78F0E3FC-66ED-4D92-826E-8A78ED77FBC2}" destId="{1DA91689-93FF-40D4-BD6A-BCD4F0C5C193}" srcOrd="0" destOrd="0" presId="urn:microsoft.com/office/officeart/2005/8/layout/chevron2"/>
    <dgm:cxn modelId="{B9BEC1F6-D1B1-7849-89FF-F549B6A2DA80}" srcId="{0FC803A3-E639-427B-B69E-FFA0E2EC99F2}" destId="{9214426E-CE73-D24E-802F-8B0EB9FE5385}" srcOrd="2" destOrd="0" parTransId="{A7908C44-2636-0A4D-9259-77F8C9ACF83A}" sibTransId="{325E9B87-D7F6-9742-B4FE-5DC1C4AB03CE}"/>
    <dgm:cxn modelId="{2D25EF84-0C14-4A56-95C1-316466293F0F}" type="presParOf" srcId="{42A0CC09-2FBF-4079-B824-442D70A2CC48}" destId="{1C5080D8-9544-41EF-B270-609FFA89011F}" srcOrd="0" destOrd="0" presId="urn:microsoft.com/office/officeart/2005/8/layout/chevron2"/>
    <dgm:cxn modelId="{74ACF129-969D-400B-9C1E-AC52802D5E2C}" type="presParOf" srcId="{1C5080D8-9544-41EF-B270-609FFA89011F}" destId="{7CD403DE-D1D2-4DB0-964E-6C7F900DE0DB}" srcOrd="0" destOrd="0" presId="urn:microsoft.com/office/officeart/2005/8/layout/chevron2"/>
    <dgm:cxn modelId="{353E61E6-2C70-49A0-8AAF-1A14C5D5BCA8}" type="presParOf" srcId="{1C5080D8-9544-41EF-B270-609FFA89011F}" destId="{1DA91689-93FF-40D4-BD6A-BCD4F0C5C193}" srcOrd="1" destOrd="0" presId="urn:microsoft.com/office/officeart/2005/8/layout/chevron2"/>
    <dgm:cxn modelId="{A38CF2D8-DC09-45DB-86D8-1F82257AA798}" type="presParOf" srcId="{42A0CC09-2FBF-4079-B824-442D70A2CC48}" destId="{1EC5FFEC-41B8-4E87-BD48-9CA25A1112F6}" srcOrd="1" destOrd="0" presId="urn:microsoft.com/office/officeart/2005/8/layout/chevron2"/>
    <dgm:cxn modelId="{E468C142-4A26-46F3-9DD1-1E520D56F185}" type="presParOf" srcId="{42A0CC09-2FBF-4079-B824-442D70A2CC48}" destId="{8FEC47D3-8688-4A1C-9588-83B5DA670B08}" srcOrd="2" destOrd="0" presId="urn:microsoft.com/office/officeart/2005/8/layout/chevron2"/>
    <dgm:cxn modelId="{05E860A4-AA85-4A11-9EF6-263594B8A4C0}" type="presParOf" srcId="{8FEC47D3-8688-4A1C-9588-83B5DA670B08}" destId="{938E15D6-9346-4C62-81BF-39BB04CF8C7B}" srcOrd="0" destOrd="0" presId="urn:microsoft.com/office/officeart/2005/8/layout/chevron2"/>
    <dgm:cxn modelId="{C73F166B-5E33-41DD-83EB-DF69FB3F8D62}" type="presParOf" srcId="{8FEC47D3-8688-4A1C-9588-83B5DA670B08}" destId="{DF931D1B-033E-4342-99D3-4EA2840F05ED}" srcOrd="1" destOrd="0" presId="urn:microsoft.com/office/officeart/2005/8/layout/chevron2"/>
    <dgm:cxn modelId="{E1654E78-DEA6-401E-86F0-D7E37BDDA99C}" type="presParOf" srcId="{42A0CC09-2FBF-4079-B824-442D70A2CC48}" destId="{BA9F68EA-641C-424B-80F9-2D342517DE01}" srcOrd="3" destOrd="0" presId="urn:microsoft.com/office/officeart/2005/8/layout/chevron2"/>
    <dgm:cxn modelId="{7F90CFA6-C090-4A02-BE8F-583C84672F36}" type="presParOf" srcId="{42A0CC09-2FBF-4079-B824-442D70A2CC48}" destId="{6FD3B08D-F422-4DDE-9584-686934FCA97A}" srcOrd="4" destOrd="0" presId="urn:microsoft.com/office/officeart/2005/8/layout/chevron2"/>
    <dgm:cxn modelId="{55C99528-8D21-4F59-999A-CBAF1463842A}" type="presParOf" srcId="{6FD3B08D-F422-4DDE-9584-686934FCA97A}" destId="{441F2502-2D74-400E-95F7-DE5787E89C1B}" srcOrd="0" destOrd="0" presId="urn:microsoft.com/office/officeart/2005/8/layout/chevron2"/>
    <dgm:cxn modelId="{E55A35F5-AE99-427F-B974-1A40203C02E1}" type="presParOf" srcId="{6FD3B08D-F422-4DDE-9584-686934FCA97A}" destId="{840D00F7-50CE-4FC1-A826-917D4B4E6B2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408D00-E569-424E-93E9-C2FE6CCCFBB5}" type="doc">
      <dgm:prSet loTypeId="urn:microsoft.com/office/officeart/2005/8/layout/chevron1" loCatId="process" qsTypeId="urn:microsoft.com/office/officeart/2005/8/quickstyle/simple1" qsCatId="simple" csTypeId="urn:microsoft.com/office/officeart/2005/8/colors/accent1_2" csCatId="accent1" phldr="1"/>
      <dgm:spPr/>
    </dgm:pt>
    <dgm:pt modelId="{E3BE7D2B-76D0-4F36-AA96-D751D746DC87}">
      <dgm:prSet phldrT="[Text]"/>
      <dgm:spPr>
        <a:solidFill>
          <a:schemeClr val="accent2"/>
        </a:solidFill>
      </dgm:spPr>
      <dgm:t>
        <a:bodyPr/>
        <a:lstStyle/>
        <a:p>
          <a:r>
            <a:rPr lang="en-US"/>
            <a:t>Artist Application</a:t>
          </a:r>
        </a:p>
      </dgm:t>
    </dgm:pt>
    <dgm:pt modelId="{EBDF850D-7EED-4364-B8CC-C11C2D9C191C}" type="parTrans" cxnId="{9A40F693-ADF1-4076-A128-A970B6BDB2A5}">
      <dgm:prSet/>
      <dgm:spPr/>
      <dgm:t>
        <a:bodyPr/>
        <a:lstStyle/>
        <a:p>
          <a:endParaRPr lang="en-US"/>
        </a:p>
      </dgm:t>
    </dgm:pt>
    <dgm:pt modelId="{6000E3D6-6A0E-4DE4-9C56-DB72B101BBEB}" type="sibTrans" cxnId="{9A40F693-ADF1-4076-A128-A970B6BDB2A5}">
      <dgm:prSet/>
      <dgm:spPr/>
      <dgm:t>
        <a:bodyPr/>
        <a:lstStyle/>
        <a:p>
          <a:endParaRPr lang="en-US"/>
        </a:p>
      </dgm:t>
    </dgm:pt>
    <dgm:pt modelId="{81021F67-8EAF-4D49-977F-94D6823D8745}">
      <dgm:prSet phldrT="[Text]"/>
      <dgm:spPr>
        <a:solidFill>
          <a:schemeClr val="accent4"/>
        </a:solidFill>
      </dgm:spPr>
      <dgm:t>
        <a:bodyPr/>
        <a:lstStyle/>
        <a:p>
          <a:r>
            <a:rPr lang="en-US"/>
            <a:t>Artist Educational Forum</a:t>
          </a:r>
        </a:p>
      </dgm:t>
    </dgm:pt>
    <dgm:pt modelId="{02F08A80-C1D6-4666-8996-D32C8987DB38}" type="parTrans" cxnId="{E0E58B2F-2F1B-4627-9F88-4DAAF6ACB4B5}">
      <dgm:prSet/>
      <dgm:spPr/>
      <dgm:t>
        <a:bodyPr/>
        <a:lstStyle/>
        <a:p>
          <a:endParaRPr lang="en-US"/>
        </a:p>
      </dgm:t>
    </dgm:pt>
    <dgm:pt modelId="{57FB71C1-F48A-429B-8D3F-3E909A0E2A1E}" type="sibTrans" cxnId="{E0E58B2F-2F1B-4627-9F88-4DAAF6ACB4B5}">
      <dgm:prSet/>
      <dgm:spPr/>
      <dgm:t>
        <a:bodyPr/>
        <a:lstStyle/>
        <a:p>
          <a:endParaRPr lang="en-US"/>
        </a:p>
      </dgm:t>
    </dgm:pt>
    <dgm:pt modelId="{4D6EDC63-9C08-482B-9444-0475F8674CDC}">
      <dgm:prSet phldrT="[Text]"/>
      <dgm:spPr>
        <a:solidFill>
          <a:schemeClr val="accent6"/>
        </a:solidFill>
      </dgm:spPr>
      <dgm:t>
        <a:bodyPr/>
        <a:lstStyle/>
        <a:p>
          <a:r>
            <a:rPr lang="en-US"/>
            <a:t>Denver Exhibition</a:t>
          </a:r>
        </a:p>
      </dgm:t>
    </dgm:pt>
    <dgm:pt modelId="{49904245-7442-4521-AB3D-443682F54C58}" type="parTrans" cxnId="{50D74ACF-CC2F-4164-851D-727ED9FEE13B}">
      <dgm:prSet/>
      <dgm:spPr/>
      <dgm:t>
        <a:bodyPr/>
        <a:lstStyle/>
        <a:p>
          <a:endParaRPr lang="en-US"/>
        </a:p>
      </dgm:t>
    </dgm:pt>
    <dgm:pt modelId="{46A0D1D6-F33F-4A32-A8DE-11BEEF9C0DC4}" type="sibTrans" cxnId="{50D74ACF-CC2F-4164-851D-727ED9FEE13B}">
      <dgm:prSet/>
      <dgm:spPr/>
      <dgm:t>
        <a:bodyPr/>
        <a:lstStyle/>
        <a:p>
          <a:endParaRPr lang="en-US"/>
        </a:p>
      </dgm:t>
    </dgm:pt>
    <dgm:pt modelId="{761DB2E9-9EB9-49A7-9361-0E00FA1F7C1E}" type="pres">
      <dgm:prSet presAssocID="{C9408D00-E569-424E-93E9-C2FE6CCCFBB5}" presName="Name0" presStyleCnt="0">
        <dgm:presLayoutVars>
          <dgm:dir/>
          <dgm:animLvl val="lvl"/>
          <dgm:resizeHandles val="exact"/>
        </dgm:presLayoutVars>
      </dgm:prSet>
      <dgm:spPr/>
    </dgm:pt>
    <dgm:pt modelId="{4798252C-81BD-430B-ABF0-ABA4CE5C3FF1}" type="pres">
      <dgm:prSet presAssocID="{E3BE7D2B-76D0-4F36-AA96-D751D746DC87}" presName="parTxOnly" presStyleLbl="node1" presStyleIdx="0" presStyleCnt="3">
        <dgm:presLayoutVars>
          <dgm:chMax val="0"/>
          <dgm:chPref val="0"/>
          <dgm:bulletEnabled val="1"/>
        </dgm:presLayoutVars>
      </dgm:prSet>
      <dgm:spPr/>
    </dgm:pt>
    <dgm:pt modelId="{D590C205-5349-4256-8BEC-A701AE6F21C5}" type="pres">
      <dgm:prSet presAssocID="{6000E3D6-6A0E-4DE4-9C56-DB72B101BBEB}" presName="parTxOnlySpace" presStyleCnt="0"/>
      <dgm:spPr/>
    </dgm:pt>
    <dgm:pt modelId="{5089BEE4-FA1D-4A3A-9853-EB1038CB5901}" type="pres">
      <dgm:prSet presAssocID="{81021F67-8EAF-4D49-977F-94D6823D8745}" presName="parTxOnly" presStyleLbl="node1" presStyleIdx="1" presStyleCnt="3">
        <dgm:presLayoutVars>
          <dgm:chMax val="0"/>
          <dgm:chPref val="0"/>
          <dgm:bulletEnabled val="1"/>
        </dgm:presLayoutVars>
      </dgm:prSet>
      <dgm:spPr/>
    </dgm:pt>
    <dgm:pt modelId="{9EC07573-0D3A-4119-A448-439F9D4C5239}" type="pres">
      <dgm:prSet presAssocID="{57FB71C1-F48A-429B-8D3F-3E909A0E2A1E}" presName="parTxOnlySpace" presStyleCnt="0"/>
      <dgm:spPr/>
    </dgm:pt>
    <dgm:pt modelId="{2BE0A0A1-3C82-48CB-B53C-3985DD4FC028}" type="pres">
      <dgm:prSet presAssocID="{4D6EDC63-9C08-482B-9444-0475F8674CDC}" presName="parTxOnly" presStyleLbl="node1" presStyleIdx="2" presStyleCnt="3">
        <dgm:presLayoutVars>
          <dgm:chMax val="0"/>
          <dgm:chPref val="0"/>
          <dgm:bulletEnabled val="1"/>
        </dgm:presLayoutVars>
      </dgm:prSet>
      <dgm:spPr/>
    </dgm:pt>
  </dgm:ptLst>
  <dgm:cxnLst>
    <dgm:cxn modelId="{E0E58B2F-2F1B-4627-9F88-4DAAF6ACB4B5}" srcId="{C9408D00-E569-424E-93E9-C2FE6CCCFBB5}" destId="{81021F67-8EAF-4D49-977F-94D6823D8745}" srcOrd="1" destOrd="0" parTransId="{02F08A80-C1D6-4666-8996-D32C8987DB38}" sibTransId="{57FB71C1-F48A-429B-8D3F-3E909A0E2A1E}"/>
    <dgm:cxn modelId="{C9987090-7490-4031-A1C8-24075A8384B0}" type="presOf" srcId="{4D6EDC63-9C08-482B-9444-0475F8674CDC}" destId="{2BE0A0A1-3C82-48CB-B53C-3985DD4FC028}" srcOrd="0" destOrd="0" presId="urn:microsoft.com/office/officeart/2005/8/layout/chevron1"/>
    <dgm:cxn modelId="{9A40F693-ADF1-4076-A128-A970B6BDB2A5}" srcId="{C9408D00-E569-424E-93E9-C2FE6CCCFBB5}" destId="{E3BE7D2B-76D0-4F36-AA96-D751D746DC87}" srcOrd="0" destOrd="0" parTransId="{EBDF850D-7EED-4364-B8CC-C11C2D9C191C}" sibTransId="{6000E3D6-6A0E-4DE4-9C56-DB72B101BBEB}"/>
    <dgm:cxn modelId="{50D74ACF-CC2F-4164-851D-727ED9FEE13B}" srcId="{C9408D00-E569-424E-93E9-C2FE6CCCFBB5}" destId="{4D6EDC63-9C08-482B-9444-0475F8674CDC}" srcOrd="2" destOrd="0" parTransId="{49904245-7442-4521-AB3D-443682F54C58}" sibTransId="{46A0D1D6-F33F-4A32-A8DE-11BEEF9C0DC4}"/>
    <dgm:cxn modelId="{389C10D4-CFDC-4E65-B638-1F1C141EE6ED}" type="presOf" srcId="{E3BE7D2B-76D0-4F36-AA96-D751D746DC87}" destId="{4798252C-81BD-430B-ABF0-ABA4CE5C3FF1}" srcOrd="0" destOrd="0" presId="urn:microsoft.com/office/officeart/2005/8/layout/chevron1"/>
    <dgm:cxn modelId="{4CEA9ED8-0BEB-432C-A777-04277B7E17BB}" type="presOf" srcId="{C9408D00-E569-424E-93E9-C2FE6CCCFBB5}" destId="{761DB2E9-9EB9-49A7-9361-0E00FA1F7C1E}" srcOrd="0" destOrd="0" presId="urn:microsoft.com/office/officeart/2005/8/layout/chevron1"/>
    <dgm:cxn modelId="{2DBB54E0-395B-443B-9839-A730E51969D6}" type="presOf" srcId="{81021F67-8EAF-4D49-977F-94D6823D8745}" destId="{5089BEE4-FA1D-4A3A-9853-EB1038CB5901}" srcOrd="0" destOrd="0" presId="urn:microsoft.com/office/officeart/2005/8/layout/chevron1"/>
    <dgm:cxn modelId="{D2880E6C-213A-4874-8472-29E0F828D473}" type="presParOf" srcId="{761DB2E9-9EB9-49A7-9361-0E00FA1F7C1E}" destId="{4798252C-81BD-430B-ABF0-ABA4CE5C3FF1}" srcOrd="0" destOrd="0" presId="urn:microsoft.com/office/officeart/2005/8/layout/chevron1"/>
    <dgm:cxn modelId="{F0F85701-E7A2-4585-A1ED-DF9531AEDC69}" type="presParOf" srcId="{761DB2E9-9EB9-49A7-9361-0E00FA1F7C1E}" destId="{D590C205-5349-4256-8BEC-A701AE6F21C5}" srcOrd="1" destOrd="0" presId="urn:microsoft.com/office/officeart/2005/8/layout/chevron1"/>
    <dgm:cxn modelId="{D7392F6D-7B1A-41A3-99E0-85641B9189FB}" type="presParOf" srcId="{761DB2E9-9EB9-49A7-9361-0E00FA1F7C1E}" destId="{5089BEE4-FA1D-4A3A-9853-EB1038CB5901}" srcOrd="2" destOrd="0" presId="urn:microsoft.com/office/officeart/2005/8/layout/chevron1"/>
    <dgm:cxn modelId="{B5A6E82D-C115-4A5A-8106-B426C8C4237C}" type="presParOf" srcId="{761DB2E9-9EB9-49A7-9361-0E00FA1F7C1E}" destId="{9EC07573-0D3A-4119-A448-439F9D4C5239}" srcOrd="3" destOrd="0" presId="urn:microsoft.com/office/officeart/2005/8/layout/chevron1"/>
    <dgm:cxn modelId="{2FB8B5FF-1422-4315-A9D6-B1500EFC7414}" type="presParOf" srcId="{761DB2E9-9EB9-49A7-9361-0E00FA1F7C1E}" destId="{2BE0A0A1-3C82-48CB-B53C-3985DD4FC02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9E44E9-00ED-4C4F-8383-4C6042A3935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C5388F5-13BE-4CF9-A2A3-950E4199309B}">
      <dgm:prSet phldrT="[Text]"/>
      <dgm:spPr/>
      <dgm:t>
        <a:bodyPr/>
        <a:lstStyle/>
        <a:p>
          <a:pPr>
            <a:buFont typeface="Arial" panose="020B0604020202020204" pitchFamily="34" charset="0"/>
            <a:buChar char="•"/>
          </a:pPr>
          <a:r>
            <a:rPr lang="en-US"/>
            <a:t>School of Public Health faculty will present the scientific findings about HCC across a 2-day workshop</a:t>
          </a:r>
        </a:p>
      </dgm:t>
    </dgm:pt>
    <dgm:pt modelId="{A2FA4066-4F12-4E9F-B029-DED49D28886F}" type="parTrans" cxnId="{631FCE27-2AE7-4029-9790-D5AC34EA144A}">
      <dgm:prSet/>
      <dgm:spPr/>
      <dgm:t>
        <a:bodyPr/>
        <a:lstStyle/>
        <a:p>
          <a:endParaRPr lang="en-US"/>
        </a:p>
      </dgm:t>
    </dgm:pt>
    <dgm:pt modelId="{3859B154-7F93-417B-A8CA-AD255239DCDB}" type="sibTrans" cxnId="{631FCE27-2AE7-4029-9790-D5AC34EA144A}">
      <dgm:prSet/>
      <dgm:spPr/>
      <dgm:t>
        <a:bodyPr/>
        <a:lstStyle/>
        <a:p>
          <a:endParaRPr lang="en-US"/>
        </a:p>
      </dgm:t>
    </dgm:pt>
    <dgm:pt modelId="{96CA2671-0C65-4BA0-9224-3E72894F5EF9}">
      <dgm:prSet phldrT="[Text]"/>
      <dgm:spPr/>
      <dgm:t>
        <a:bodyPr/>
        <a:lstStyle/>
        <a:p>
          <a:pPr>
            <a:buFont typeface="Arial" panose="020B0604020202020204" pitchFamily="34" charset="0"/>
            <a:buChar char="•"/>
          </a:pPr>
          <a:r>
            <a:rPr lang="en-US"/>
            <a:t>Education will parallel toolkit, and focus on the effects of HCC on the physical and mental health of youth and pregnant people</a:t>
          </a:r>
        </a:p>
      </dgm:t>
    </dgm:pt>
    <dgm:pt modelId="{197DAF4E-A27F-425B-99FE-47574880B4F5}" type="parTrans" cxnId="{62C73075-7EC5-4396-8489-A017DFCB9039}">
      <dgm:prSet/>
      <dgm:spPr/>
      <dgm:t>
        <a:bodyPr/>
        <a:lstStyle/>
        <a:p>
          <a:endParaRPr lang="en-US"/>
        </a:p>
      </dgm:t>
    </dgm:pt>
    <dgm:pt modelId="{DB30A689-B74A-4B29-A2D4-5295274CCFA9}" type="sibTrans" cxnId="{62C73075-7EC5-4396-8489-A017DFCB9039}">
      <dgm:prSet/>
      <dgm:spPr/>
      <dgm:t>
        <a:bodyPr/>
        <a:lstStyle/>
        <a:p>
          <a:endParaRPr lang="en-US"/>
        </a:p>
      </dgm:t>
    </dgm:pt>
    <dgm:pt modelId="{4A6D9646-72E1-4960-ADAD-76B3AD81F1B1}">
      <dgm:prSet phldrT="[Text]"/>
      <dgm:spPr/>
      <dgm:t>
        <a:bodyPr/>
        <a:lstStyle/>
        <a:p>
          <a:pPr>
            <a:buFont typeface="Arial" panose="020B0604020202020204" pitchFamily="34" charset="0"/>
            <a:buChar char="•"/>
          </a:pPr>
          <a:r>
            <a:rPr lang="en-US"/>
            <a:t>Community members will also share their perspective &amp; stories on the topic</a:t>
          </a:r>
        </a:p>
      </dgm:t>
    </dgm:pt>
    <dgm:pt modelId="{F90B4ECE-12BE-4928-BFC7-A852C779588D}" type="parTrans" cxnId="{203E0894-68D4-46EC-8DF0-5CBC4CA37207}">
      <dgm:prSet/>
      <dgm:spPr/>
      <dgm:t>
        <a:bodyPr/>
        <a:lstStyle/>
        <a:p>
          <a:endParaRPr lang="en-US"/>
        </a:p>
      </dgm:t>
    </dgm:pt>
    <dgm:pt modelId="{B1D7E90F-4F85-4AA2-962F-9174755F36D5}" type="sibTrans" cxnId="{203E0894-68D4-46EC-8DF0-5CBC4CA37207}">
      <dgm:prSet/>
      <dgm:spPr/>
      <dgm:t>
        <a:bodyPr/>
        <a:lstStyle/>
        <a:p>
          <a:endParaRPr lang="en-US"/>
        </a:p>
      </dgm:t>
    </dgm:pt>
    <dgm:pt modelId="{45FEA69E-6944-476A-9AA2-051A7EF8F8F0}">
      <dgm:prSet phldrT="[Text]"/>
      <dgm:spPr>
        <a:solidFill>
          <a:schemeClr val="tx2"/>
        </a:solidFill>
        <a:ln>
          <a:solidFill>
            <a:schemeClr val="tx2"/>
          </a:solidFill>
        </a:ln>
      </dgm:spPr>
      <dgm:t>
        <a:bodyPr/>
        <a:lstStyle/>
        <a:p>
          <a:pPr>
            <a:buFont typeface="Arial" panose="020B0604020202020204" pitchFamily="34" charset="0"/>
            <a:buChar char="•"/>
          </a:pPr>
          <a:r>
            <a:rPr lang="en-US"/>
            <a:t>Artists will reflect &amp; share with each other to begin their creative journey </a:t>
          </a:r>
        </a:p>
      </dgm:t>
    </dgm:pt>
    <dgm:pt modelId="{0EC23F8F-2A4C-40A5-BBE4-E6210BA5564D}" type="parTrans" cxnId="{DC293F05-78DE-4BDB-90A1-9423B1749FC0}">
      <dgm:prSet/>
      <dgm:spPr/>
      <dgm:t>
        <a:bodyPr/>
        <a:lstStyle/>
        <a:p>
          <a:endParaRPr lang="en-US"/>
        </a:p>
      </dgm:t>
    </dgm:pt>
    <dgm:pt modelId="{AA17A599-8888-44CF-AF9B-8FF9B2ACCBB5}" type="sibTrans" cxnId="{DC293F05-78DE-4BDB-90A1-9423B1749FC0}">
      <dgm:prSet/>
      <dgm:spPr/>
      <dgm:t>
        <a:bodyPr/>
        <a:lstStyle/>
        <a:p>
          <a:endParaRPr lang="en-US"/>
        </a:p>
      </dgm:t>
    </dgm:pt>
    <dgm:pt modelId="{F329E4A8-DF9C-48CB-9563-9F802675997E}" type="pres">
      <dgm:prSet presAssocID="{479E44E9-00ED-4C4F-8383-4C6042A3935D}" presName="diagram" presStyleCnt="0">
        <dgm:presLayoutVars>
          <dgm:dir/>
          <dgm:resizeHandles val="exact"/>
        </dgm:presLayoutVars>
      </dgm:prSet>
      <dgm:spPr/>
    </dgm:pt>
    <dgm:pt modelId="{247AA4D3-B5A2-4B37-B106-6118872C0AF7}" type="pres">
      <dgm:prSet presAssocID="{0C5388F5-13BE-4CF9-A2A3-950E4199309B}" presName="node" presStyleLbl="node1" presStyleIdx="0" presStyleCnt="4">
        <dgm:presLayoutVars>
          <dgm:bulletEnabled val="1"/>
        </dgm:presLayoutVars>
      </dgm:prSet>
      <dgm:spPr/>
    </dgm:pt>
    <dgm:pt modelId="{14248E9E-CD9A-4C6F-A94A-0A68DEDD9882}" type="pres">
      <dgm:prSet presAssocID="{3859B154-7F93-417B-A8CA-AD255239DCDB}" presName="sibTrans" presStyleCnt="0"/>
      <dgm:spPr/>
    </dgm:pt>
    <dgm:pt modelId="{5B5499EE-30A0-44AF-8D56-E962DC40B50F}" type="pres">
      <dgm:prSet presAssocID="{96CA2671-0C65-4BA0-9224-3E72894F5EF9}" presName="node" presStyleLbl="node1" presStyleIdx="1" presStyleCnt="4">
        <dgm:presLayoutVars>
          <dgm:bulletEnabled val="1"/>
        </dgm:presLayoutVars>
      </dgm:prSet>
      <dgm:spPr/>
    </dgm:pt>
    <dgm:pt modelId="{F902E240-9FE0-48DB-8884-6F109CC75B06}" type="pres">
      <dgm:prSet presAssocID="{DB30A689-B74A-4B29-A2D4-5295274CCFA9}" presName="sibTrans" presStyleCnt="0"/>
      <dgm:spPr/>
    </dgm:pt>
    <dgm:pt modelId="{80900333-93C9-49B5-B55F-6BC4568A1531}" type="pres">
      <dgm:prSet presAssocID="{4A6D9646-72E1-4960-ADAD-76B3AD81F1B1}" presName="node" presStyleLbl="node1" presStyleIdx="2" presStyleCnt="4">
        <dgm:presLayoutVars>
          <dgm:bulletEnabled val="1"/>
        </dgm:presLayoutVars>
      </dgm:prSet>
      <dgm:spPr/>
    </dgm:pt>
    <dgm:pt modelId="{6C3626B1-ACF0-46F0-9645-0277F06E0494}" type="pres">
      <dgm:prSet presAssocID="{B1D7E90F-4F85-4AA2-962F-9174755F36D5}" presName="sibTrans" presStyleCnt="0"/>
      <dgm:spPr/>
    </dgm:pt>
    <dgm:pt modelId="{90DC2181-2C63-40C2-8CB8-0DA2DD0A64B1}" type="pres">
      <dgm:prSet presAssocID="{45FEA69E-6944-476A-9AA2-051A7EF8F8F0}" presName="node" presStyleLbl="node1" presStyleIdx="3" presStyleCnt="4">
        <dgm:presLayoutVars>
          <dgm:bulletEnabled val="1"/>
        </dgm:presLayoutVars>
      </dgm:prSet>
      <dgm:spPr/>
    </dgm:pt>
  </dgm:ptLst>
  <dgm:cxnLst>
    <dgm:cxn modelId="{DC293F05-78DE-4BDB-90A1-9423B1749FC0}" srcId="{479E44E9-00ED-4C4F-8383-4C6042A3935D}" destId="{45FEA69E-6944-476A-9AA2-051A7EF8F8F0}" srcOrd="3" destOrd="0" parTransId="{0EC23F8F-2A4C-40A5-BBE4-E6210BA5564D}" sibTransId="{AA17A599-8888-44CF-AF9B-8FF9B2ACCBB5}"/>
    <dgm:cxn modelId="{631FCE27-2AE7-4029-9790-D5AC34EA144A}" srcId="{479E44E9-00ED-4C4F-8383-4C6042A3935D}" destId="{0C5388F5-13BE-4CF9-A2A3-950E4199309B}" srcOrd="0" destOrd="0" parTransId="{A2FA4066-4F12-4E9F-B029-DED49D28886F}" sibTransId="{3859B154-7F93-417B-A8CA-AD255239DCDB}"/>
    <dgm:cxn modelId="{B4AAFA44-D5B7-44D0-8179-1BB258160EA9}" type="presOf" srcId="{479E44E9-00ED-4C4F-8383-4C6042A3935D}" destId="{F329E4A8-DF9C-48CB-9563-9F802675997E}" srcOrd="0" destOrd="0" presId="urn:microsoft.com/office/officeart/2005/8/layout/default"/>
    <dgm:cxn modelId="{62C73075-7EC5-4396-8489-A017DFCB9039}" srcId="{479E44E9-00ED-4C4F-8383-4C6042A3935D}" destId="{96CA2671-0C65-4BA0-9224-3E72894F5EF9}" srcOrd="1" destOrd="0" parTransId="{197DAF4E-A27F-425B-99FE-47574880B4F5}" sibTransId="{DB30A689-B74A-4B29-A2D4-5295274CCFA9}"/>
    <dgm:cxn modelId="{F1CA7D8F-77AC-44CC-8957-A9F95950944C}" type="presOf" srcId="{45FEA69E-6944-476A-9AA2-051A7EF8F8F0}" destId="{90DC2181-2C63-40C2-8CB8-0DA2DD0A64B1}" srcOrd="0" destOrd="0" presId="urn:microsoft.com/office/officeart/2005/8/layout/default"/>
    <dgm:cxn modelId="{203E0894-68D4-46EC-8DF0-5CBC4CA37207}" srcId="{479E44E9-00ED-4C4F-8383-4C6042A3935D}" destId="{4A6D9646-72E1-4960-ADAD-76B3AD81F1B1}" srcOrd="2" destOrd="0" parTransId="{F90B4ECE-12BE-4928-BFC7-A852C779588D}" sibTransId="{B1D7E90F-4F85-4AA2-962F-9174755F36D5}"/>
    <dgm:cxn modelId="{D4F6FBAC-A551-4E37-872E-0891E0479891}" type="presOf" srcId="{4A6D9646-72E1-4960-ADAD-76B3AD81F1B1}" destId="{80900333-93C9-49B5-B55F-6BC4568A1531}" srcOrd="0" destOrd="0" presId="urn:microsoft.com/office/officeart/2005/8/layout/default"/>
    <dgm:cxn modelId="{567206C1-2A9A-4044-A69E-BF7C8966D6F6}" type="presOf" srcId="{0C5388F5-13BE-4CF9-A2A3-950E4199309B}" destId="{247AA4D3-B5A2-4B37-B106-6118872C0AF7}" srcOrd="0" destOrd="0" presId="urn:microsoft.com/office/officeart/2005/8/layout/default"/>
    <dgm:cxn modelId="{C642B3C1-AA37-4AE0-86EC-C201F4B837BD}" type="presOf" srcId="{96CA2671-0C65-4BA0-9224-3E72894F5EF9}" destId="{5B5499EE-30A0-44AF-8D56-E962DC40B50F}" srcOrd="0" destOrd="0" presId="urn:microsoft.com/office/officeart/2005/8/layout/default"/>
    <dgm:cxn modelId="{B89159B5-D134-4782-8BD6-37E18BEEB2CC}" type="presParOf" srcId="{F329E4A8-DF9C-48CB-9563-9F802675997E}" destId="{247AA4D3-B5A2-4B37-B106-6118872C0AF7}" srcOrd="0" destOrd="0" presId="urn:microsoft.com/office/officeart/2005/8/layout/default"/>
    <dgm:cxn modelId="{7F21AF9B-8425-404F-9B2D-07FB58BC8C54}" type="presParOf" srcId="{F329E4A8-DF9C-48CB-9563-9F802675997E}" destId="{14248E9E-CD9A-4C6F-A94A-0A68DEDD9882}" srcOrd="1" destOrd="0" presId="urn:microsoft.com/office/officeart/2005/8/layout/default"/>
    <dgm:cxn modelId="{5B3B3B5E-4489-438B-A449-EF8EA06A5F11}" type="presParOf" srcId="{F329E4A8-DF9C-48CB-9563-9F802675997E}" destId="{5B5499EE-30A0-44AF-8D56-E962DC40B50F}" srcOrd="2" destOrd="0" presId="urn:microsoft.com/office/officeart/2005/8/layout/default"/>
    <dgm:cxn modelId="{BB3D27C6-20AA-4867-AC9F-2CE78E1B2C45}" type="presParOf" srcId="{F329E4A8-DF9C-48CB-9563-9F802675997E}" destId="{F902E240-9FE0-48DB-8884-6F109CC75B06}" srcOrd="3" destOrd="0" presId="urn:microsoft.com/office/officeart/2005/8/layout/default"/>
    <dgm:cxn modelId="{024A556C-BB03-4F5A-BFB9-69BFD2223BAB}" type="presParOf" srcId="{F329E4A8-DF9C-48CB-9563-9F802675997E}" destId="{80900333-93C9-49B5-B55F-6BC4568A1531}" srcOrd="4" destOrd="0" presId="urn:microsoft.com/office/officeart/2005/8/layout/default"/>
    <dgm:cxn modelId="{F67D6327-8CE0-45B8-8B8D-F35176F0B1EF}" type="presParOf" srcId="{F329E4A8-DF9C-48CB-9563-9F802675997E}" destId="{6C3626B1-ACF0-46F0-9645-0277F06E0494}" srcOrd="5" destOrd="0" presId="urn:microsoft.com/office/officeart/2005/8/layout/default"/>
    <dgm:cxn modelId="{2532374F-B929-4B68-B3CD-1AB885BAC5C4}" type="presParOf" srcId="{F329E4A8-DF9C-48CB-9563-9F802675997E}" destId="{90DC2181-2C63-40C2-8CB8-0DA2DD0A64B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28C382-DA95-41CE-B508-54B6C3DE7B8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B6734B1E-5F4A-49FB-9AD4-E0929F1FF275}">
      <dgm:prSet phldrT="[Text]"/>
      <dgm:spPr/>
      <dgm:t>
        <a:bodyPr/>
        <a:lstStyle/>
        <a:p>
          <a:r>
            <a:rPr lang="en-US"/>
            <a:t>Professional artists will create artwork, after training in HCC issues/evidence</a:t>
          </a:r>
        </a:p>
      </dgm:t>
    </dgm:pt>
    <dgm:pt modelId="{44C1B80D-11F1-498B-8825-328CA3F032E1}" type="parTrans" cxnId="{BA58C045-D352-4F76-89E4-96FF5D775FDA}">
      <dgm:prSet/>
      <dgm:spPr/>
      <dgm:t>
        <a:bodyPr/>
        <a:lstStyle/>
        <a:p>
          <a:endParaRPr lang="en-US"/>
        </a:p>
      </dgm:t>
    </dgm:pt>
    <dgm:pt modelId="{0B56C5C6-3AC5-4789-ABDD-972606C01E41}" type="sibTrans" cxnId="{BA58C045-D352-4F76-89E4-96FF5D775FDA}">
      <dgm:prSet/>
      <dgm:spPr/>
      <dgm:t>
        <a:bodyPr/>
        <a:lstStyle/>
        <a:p>
          <a:endParaRPr lang="en-US"/>
        </a:p>
      </dgm:t>
    </dgm:pt>
    <dgm:pt modelId="{4A82397D-9C2D-4529-9A0D-1959F05B052B}">
      <dgm:prSet phldrT="[Text]" custT="1"/>
      <dgm:spPr>
        <a:solidFill>
          <a:schemeClr val="accent2"/>
        </a:solidFill>
      </dgm:spPr>
      <dgm:t>
        <a:bodyPr/>
        <a:lstStyle/>
        <a:p>
          <a:pPr>
            <a:buClr>
              <a:schemeClr val="dk1"/>
            </a:buClr>
            <a:buSzPts val="2800"/>
            <a:buFont typeface="Alegreya Medium"/>
            <a:buChar char="●"/>
          </a:pPr>
          <a:r>
            <a:rPr lang="en-US" sz="2000" kern="1200">
              <a:solidFill>
                <a:srgbClr val="FFFFFF"/>
              </a:solidFill>
              <a:latin typeface="Gill Sans MT" panose="020B0502020104020203"/>
              <a:ea typeface="+mn-ea"/>
              <a:cs typeface="+mn-cs"/>
              <a:sym typeface="Alegreya Medium"/>
            </a:rPr>
            <a:t>Youth engagement artwork project (possible secondary art exhibition) </a:t>
          </a:r>
          <a:endParaRPr lang="en-US" sz="2000" kern="1200">
            <a:solidFill>
              <a:srgbClr val="FFFFFF"/>
            </a:solidFill>
            <a:latin typeface="Gill Sans MT" panose="020B0502020104020203"/>
            <a:ea typeface="+mn-ea"/>
            <a:cs typeface="+mn-cs"/>
          </a:endParaRPr>
        </a:p>
      </dgm:t>
    </dgm:pt>
    <dgm:pt modelId="{AC291E56-BA66-4718-AA18-C178679283A0}" type="parTrans" cxnId="{EAD6350F-F9FC-45E5-8B1D-0583F53AFC22}">
      <dgm:prSet/>
      <dgm:spPr/>
      <dgm:t>
        <a:bodyPr/>
        <a:lstStyle/>
        <a:p>
          <a:endParaRPr lang="en-US"/>
        </a:p>
      </dgm:t>
    </dgm:pt>
    <dgm:pt modelId="{43BE4F14-F8F4-4D6F-9FF2-E280DBF3AAA7}" type="sibTrans" cxnId="{EAD6350F-F9FC-45E5-8B1D-0583F53AFC22}">
      <dgm:prSet/>
      <dgm:spPr/>
      <dgm:t>
        <a:bodyPr/>
        <a:lstStyle/>
        <a:p>
          <a:endParaRPr lang="en-US"/>
        </a:p>
      </dgm:t>
    </dgm:pt>
    <dgm:pt modelId="{F8604303-A541-4CD2-9C73-8909F14060C3}">
      <dgm:prSet phldrT="[Text]" custT="1"/>
      <dgm:spPr>
        <a:solidFill>
          <a:schemeClr val="accent4"/>
        </a:solidFill>
        <a:ln>
          <a:solidFill>
            <a:schemeClr val="accent4"/>
          </a:solidFill>
        </a:ln>
      </dgm:spPr>
      <dgm:t>
        <a:bodyPr/>
        <a:lstStyle/>
        <a:p>
          <a:pPr>
            <a:buClr>
              <a:schemeClr val="dk1"/>
            </a:buClr>
            <a:buSzPts val="2800"/>
            <a:buFont typeface="Alegreya Medium"/>
            <a:buChar char="●"/>
          </a:pPr>
          <a:r>
            <a:rPr lang="en-US" sz="2200" kern="1200">
              <a:solidFill>
                <a:srgbClr val="FFFFFF"/>
              </a:solidFill>
              <a:latin typeface="Gill Sans MT" panose="020B0502020104020203"/>
              <a:ea typeface="+mn-ea"/>
              <a:cs typeface="+mn-cs"/>
              <a:sym typeface="Alegreya Medium"/>
            </a:rPr>
            <a:t>Artist/curator public lectures, performances, spoken word presentations that parallel the exhibition, to promote further dialogue</a:t>
          </a:r>
          <a:endParaRPr lang="en-US" sz="2200" kern="1200">
            <a:solidFill>
              <a:srgbClr val="FFFFFF"/>
            </a:solidFill>
            <a:latin typeface="Gill Sans MT" panose="020B0502020104020203"/>
            <a:ea typeface="+mn-ea"/>
            <a:cs typeface="+mn-cs"/>
          </a:endParaRPr>
        </a:p>
      </dgm:t>
    </dgm:pt>
    <dgm:pt modelId="{5F8198C1-B185-4E48-88F3-21AB05FA3B4E}" type="parTrans" cxnId="{F7A87532-E751-4BE3-8BAB-727C4F1D27A2}">
      <dgm:prSet/>
      <dgm:spPr/>
      <dgm:t>
        <a:bodyPr/>
        <a:lstStyle/>
        <a:p>
          <a:endParaRPr lang="en-US"/>
        </a:p>
      </dgm:t>
    </dgm:pt>
    <dgm:pt modelId="{49537B66-27E2-493B-AC34-EF047DF55DAF}" type="sibTrans" cxnId="{F7A87532-E751-4BE3-8BAB-727C4F1D27A2}">
      <dgm:prSet/>
      <dgm:spPr/>
      <dgm:t>
        <a:bodyPr/>
        <a:lstStyle/>
        <a:p>
          <a:endParaRPr lang="en-US"/>
        </a:p>
      </dgm:t>
    </dgm:pt>
    <dgm:pt modelId="{4B14D1CE-AF92-4ABE-A93D-AE8C91D518C3}">
      <dgm:prSet/>
      <dgm:spPr>
        <a:solidFill>
          <a:schemeClr val="accent4"/>
        </a:solidFill>
        <a:ln>
          <a:solidFill>
            <a:schemeClr val="accent4"/>
          </a:solidFill>
        </a:ln>
      </dgm:spPr>
      <dgm:t>
        <a:bodyPr/>
        <a:lstStyle/>
        <a:p>
          <a:r>
            <a:rPr lang="en-US"/>
            <a:t>CSPH team will create display panels which convey scientific context from the toolkit; available during exhibition and for display afterwards at community events</a:t>
          </a:r>
        </a:p>
      </dgm:t>
    </dgm:pt>
    <dgm:pt modelId="{1D7E2673-1939-4973-AE83-628AEBE4CB7B}" type="parTrans" cxnId="{18CB9E6F-9594-4186-8D73-6FAAF8CDDE83}">
      <dgm:prSet/>
      <dgm:spPr/>
      <dgm:t>
        <a:bodyPr/>
        <a:lstStyle/>
        <a:p>
          <a:endParaRPr lang="en-US"/>
        </a:p>
      </dgm:t>
    </dgm:pt>
    <dgm:pt modelId="{9DBD1040-563D-4D51-B323-32853D38232C}" type="sibTrans" cxnId="{18CB9E6F-9594-4186-8D73-6FAAF8CDDE83}">
      <dgm:prSet/>
      <dgm:spPr/>
      <dgm:t>
        <a:bodyPr/>
        <a:lstStyle/>
        <a:p>
          <a:endParaRPr lang="en-US"/>
        </a:p>
      </dgm:t>
    </dgm:pt>
    <dgm:pt modelId="{9D049E81-713C-48A0-92BD-2F3A96BA488B}">
      <dgm:prSet/>
      <dgm:spPr>
        <a:solidFill>
          <a:schemeClr val="accent3"/>
        </a:solidFill>
        <a:ln>
          <a:solidFill>
            <a:schemeClr val="accent3"/>
          </a:solidFill>
        </a:ln>
      </dgm:spPr>
      <dgm:t>
        <a:bodyPr/>
        <a:lstStyle/>
        <a:p>
          <a:r>
            <a:rPr lang="en-US"/>
            <a:t>Published catalog of artwork photographs and scientific findings will be available during exhibition and afterwards </a:t>
          </a:r>
        </a:p>
      </dgm:t>
    </dgm:pt>
    <dgm:pt modelId="{D0A85D9F-C12C-462C-A76E-0E91F11D2151}" type="parTrans" cxnId="{F5DC413B-183F-4802-8745-CFC72BB098BC}">
      <dgm:prSet/>
      <dgm:spPr/>
      <dgm:t>
        <a:bodyPr/>
        <a:lstStyle/>
        <a:p>
          <a:endParaRPr lang="en-US"/>
        </a:p>
      </dgm:t>
    </dgm:pt>
    <dgm:pt modelId="{8C03624A-7DEF-4006-BAA3-851790616439}" type="sibTrans" cxnId="{F5DC413B-183F-4802-8745-CFC72BB098BC}">
      <dgm:prSet/>
      <dgm:spPr/>
      <dgm:t>
        <a:bodyPr/>
        <a:lstStyle/>
        <a:p>
          <a:endParaRPr lang="en-US"/>
        </a:p>
      </dgm:t>
    </dgm:pt>
    <dgm:pt modelId="{CB257175-0FEE-4594-8867-B1E6BE2142E4}" type="pres">
      <dgm:prSet presAssocID="{2628C382-DA95-41CE-B508-54B6C3DE7B82}" presName="Name0" presStyleCnt="0">
        <dgm:presLayoutVars>
          <dgm:chMax val="7"/>
          <dgm:chPref val="7"/>
          <dgm:dir/>
        </dgm:presLayoutVars>
      </dgm:prSet>
      <dgm:spPr/>
    </dgm:pt>
    <dgm:pt modelId="{62B52172-7D85-4A63-A252-DFC285599DA6}" type="pres">
      <dgm:prSet presAssocID="{2628C382-DA95-41CE-B508-54B6C3DE7B82}" presName="Name1" presStyleCnt="0"/>
      <dgm:spPr/>
    </dgm:pt>
    <dgm:pt modelId="{20E0FFCD-C965-48D4-8948-2D99FDE7C408}" type="pres">
      <dgm:prSet presAssocID="{2628C382-DA95-41CE-B508-54B6C3DE7B82}" presName="cycle" presStyleCnt="0"/>
      <dgm:spPr/>
    </dgm:pt>
    <dgm:pt modelId="{6DA33566-ED64-4044-A43F-4E21B04BDE7E}" type="pres">
      <dgm:prSet presAssocID="{2628C382-DA95-41CE-B508-54B6C3DE7B82}" presName="srcNode" presStyleLbl="node1" presStyleIdx="0" presStyleCnt="5"/>
      <dgm:spPr/>
    </dgm:pt>
    <dgm:pt modelId="{CA81A087-558F-4E3C-B01F-DE8B6453CA5E}" type="pres">
      <dgm:prSet presAssocID="{2628C382-DA95-41CE-B508-54B6C3DE7B82}" presName="conn" presStyleLbl="parChTrans1D2" presStyleIdx="0" presStyleCnt="1"/>
      <dgm:spPr/>
    </dgm:pt>
    <dgm:pt modelId="{F6F38780-41E0-4795-A814-3AE40977A53C}" type="pres">
      <dgm:prSet presAssocID="{2628C382-DA95-41CE-B508-54B6C3DE7B82}" presName="extraNode" presStyleLbl="node1" presStyleIdx="0" presStyleCnt="5"/>
      <dgm:spPr/>
    </dgm:pt>
    <dgm:pt modelId="{AB4CB625-174E-4F66-BB2A-FE1B6876E31A}" type="pres">
      <dgm:prSet presAssocID="{2628C382-DA95-41CE-B508-54B6C3DE7B82}" presName="dstNode" presStyleLbl="node1" presStyleIdx="0" presStyleCnt="5"/>
      <dgm:spPr/>
    </dgm:pt>
    <dgm:pt modelId="{2F1C7169-EEDB-43C5-AE58-3077E602F028}" type="pres">
      <dgm:prSet presAssocID="{B6734B1E-5F4A-49FB-9AD4-E0929F1FF275}" presName="text_1" presStyleLbl="node1" presStyleIdx="0" presStyleCnt="5">
        <dgm:presLayoutVars>
          <dgm:bulletEnabled val="1"/>
        </dgm:presLayoutVars>
      </dgm:prSet>
      <dgm:spPr/>
    </dgm:pt>
    <dgm:pt modelId="{0C24B096-9171-437E-9832-A773C6ADC688}" type="pres">
      <dgm:prSet presAssocID="{B6734B1E-5F4A-49FB-9AD4-E0929F1FF275}" presName="accent_1" presStyleCnt="0"/>
      <dgm:spPr/>
    </dgm:pt>
    <dgm:pt modelId="{8CB2B450-344E-427A-830B-34DE16B91F50}" type="pres">
      <dgm:prSet presAssocID="{B6734B1E-5F4A-49FB-9AD4-E0929F1FF275}" presName="accentRepeatNode" presStyleLbl="solidFgAcc1" presStyleIdx="0" presStyleCnt="5"/>
      <dgm:spPr/>
    </dgm:pt>
    <dgm:pt modelId="{8F642C9F-732E-4679-BD3C-001F08A715C3}" type="pres">
      <dgm:prSet presAssocID="{4B14D1CE-AF92-4ABE-A93D-AE8C91D518C3}" presName="text_2" presStyleLbl="node1" presStyleIdx="1" presStyleCnt="5">
        <dgm:presLayoutVars>
          <dgm:bulletEnabled val="1"/>
        </dgm:presLayoutVars>
      </dgm:prSet>
      <dgm:spPr/>
    </dgm:pt>
    <dgm:pt modelId="{455055E8-3FD8-428D-BA38-9C4997B158DE}" type="pres">
      <dgm:prSet presAssocID="{4B14D1CE-AF92-4ABE-A93D-AE8C91D518C3}" presName="accent_2" presStyleCnt="0"/>
      <dgm:spPr/>
    </dgm:pt>
    <dgm:pt modelId="{A6B14B58-FBE8-464B-851C-33E87CBE65ED}" type="pres">
      <dgm:prSet presAssocID="{4B14D1CE-AF92-4ABE-A93D-AE8C91D518C3}" presName="accentRepeatNode" presStyleLbl="solidFgAcc1" presStyleIdx="1" presStyleCnt="5"/>
      <dgm:spPr>
        <a:ln>
          <a:solidFill>
            <a:schemeClr val="accent4"/>
          </a:solidFill>
        </a:ln>
      </dgm:spPr>
    </dgm:pt>
    <dgm:pt modelId="{AB48AB28-3DC2-41AA-86B4-786DC724EA0A}" type="pres">
      <dgm:prSet presAssocID="{9D049E81-713C-48A0-92BD-2F3A96BA488B}" presName="text_3" presStyleLbl="node1" presStyleIdx="2" presStyleCnt="5">
        <dgm:presLayoutVars>
          <dgm:bulletEnabled val="1"/>
        </dgm:presLayoutVars>
      </dgm:prSet>
      <dgm:spPr/>
    </dgm:pt>
    <dgm:pt modelId="{5DDEB5C8-A77A-498D-A5A5-D2E27638B562}" type="pres">
      <dgm:prSet presAssocID="{9D049E81-713C-48A0-92BD-2F3A96BA488B}" presName="accent_3" presStyleCnt="0"/>
      <dgm:spPr/>
    </dgm:pt>
    <dgm:pt modelId="{74D165B4-7BD2-472C-9747-BEB07E891B0D}" type="pres">
      <dgm:prSet presAssocID="{9D049E81-713C-48A0-92BD-2F3A96BA488B}" presName="accentRepeatNode" presStyleLbl="solidFgAcc1" presStyleIdx="2" presStyleCnt="5"/>
      <dgm:spPr>
        <a:ln>
          <a:solidFill>
            <a:schemeClr val="accent3"/>
          </a:solidFill>
        </a:ln>
      </dgm:spPr>
    </dgm:pt>
    <dgm:pt modelId="{CBA37BEE-E7C6-441F-984B-5C0D2EA161A4}" type="pres">
      <dgm:prSet presAssocID="{4A82397D-9C2D-4529-9A0D-1959F05B052B}" presName="text_4" presStyleLbl="node1" presStyleIdx="3" presStyleCnt="5">
        <dgm:presLayoutVars>
          <dgm:bulletEnabled val="1"/>
        </dgm:presLayoutVars>
      </dgm:prSet>
      <dgm:spPr/>
    </dgm:pt>
    <dgm:pt modelId="{FD067667-906A-4B8F-9827-B0B9730F9BEB}" type="pres">
      <dgm:prSet presAssocID="{4A82397D-9C2D-4529-9A0D-1959F05B052B}" presName="accent_4" presStyleCnt="0"/>
      <dgm:spPr/>
    </dgm:pt>
    <dgm:pt modelId="{41B61070-205B-45F8-A108-105B0FCA0D23}" type="pres">
      <dgm:prSet presAssocID="{4A82397D-9C2D-4529-9A0D-1959F05B052B}" presName="accentRepeatNode" presStyleLbl="solidFgAcc1" presStyleIdx="3" presStyleCnt="5"/>
      <dgm:spPr>
        <a:ln>
          <a:solidFill>
            <a:schemeClr val="accent2"/>
          </a:solidFill>
        </a:ln>
      </dgm:spPr>
    </dgm:pt>
    <dgm:pt modelId="{88AFC4D6-2E22-4553-953F-3136AB784AC4}" type="pres">
      <dgm:prSet presAssocID="{F8604303-A541-4CD2-9C73-8909F14060C3}" presName="text_5" presStyleLbl="node1" presStyleIdx="4" presStyleCnt="5">
        <dgm:presLayoutVars>
          <dgm:bulletEnabled val="1"/>
        </dgm:presLayoutVars>
      </dgm:prSet>
      <dgm:spPr/>
    </dgm:pt>
    <dgm:pt modelId="{23103178-0C5E-4B34-B88D-64DFAE8F0352}" type="pres">
      <dgm:prSet presAssocID="{F8604303-A541-4CD2-9C73-8909F14060C3}" presName="accent_5" presStyleCnt="0"/>
      <dgm:spPr/>
    </dgm:pt>
    <dgm:pt modelId="{259B9641-1B39-42B4-8BDE-E0514BDD92FE}" type="pres">
      <dgm:prSet presAssocID="{F8604303-A541-4CD2-9C73-8909F14060C3}" presName="accentRepeatNode" presStyleLbl="solidFgAcc1" presStyleIdx="4" presStyleCnt="5"/>
      <dgm:spPr>
        <a:ln>
          <a:solidFill>
            <a:schemeClr val="accent4"/>
          </a:solidFill>
        </a:ln>
      </dgm:spPr>
    </dgm:pt>
  </dgm:ptLst>
  <dgm:cxnLst>
    <dgm:cxn modelId="{0982EB06-1D75-484E-ABAA-1418B1ED277A}" type="presOf" srcId="{9D049E81-713C-48A0-92BD-2F3A96BA488B}" destId="{AB48AB28-3DC2-41AA-86B4-786DC724EA0A}" srcOrd="0" destOrd="0" presId="urn:microsoft.com/office/officeart/2008/layout/VerticalCurvedList"/>
    <dgm:cxn modelId="{EAD6350F-F9FC-45E5-8B1D-0583F53AFC22}" srcId="{2628C382-DA95-41CE-B508-54B6C3DE7B82}" destId="{4A82397D-9C2D-4529-9A0D-1959F05B052B}" srcOrd="3" destOrd="0" parTransId="{AC291E56-BA66-4718-AA18-C178679283A0}" sibTransId="{43BE4F14-F8F4-4D6F-9FF2-E280DBF3AAA7}"/>
    <dgm:cxn modelId="{F7A87532-E751-4BE3-8BAB-727C4F1D27A2}" srcId="{2628C382-DA95-41CE-B508-54B6C3DE7B82}" destId="{F8604303-A541-4CD2-9C73-8909F14060C3}" srcOrd="4" destOrd="0" parTransId="{5F8198C1-B185-4E48-88F3-21AB05FA3B4E}" sibTransId="{49537B66-27E2-493B-AC34-EF047DF55DAF}"/>
    <dgm:cxn modelId="{6D87D339-3368-4962-9104-DE63DF78D0D4}" type="presOf" srcId="{F8604303-A541-4CD2-9C73-8909F14060C3}" destId="{88AFC4D6-2E22-4553-953F-3136AB784AC4}" srcOrd="0" destOrd="0" presId="urn:microsoft.com/office/officeart/2008/layout/VerticalCurvedList"/>
    <dgm:cxn modelId="{F5DC413B-183F-4802-8745-CFC72BB098BC}" srcId="{2628C382-DA95-41CE-B508-54B6C3DE7B82}" destId="{9D049E81-713C-48A0-92BD-2F3A96BA488B}" srcOrd="2" destOrd="0" parTransId="{D0A85D9F-C12C-462C-A76E-0E91F11D2151}" sibTransId="{8C03624A-7DEF-4006-BAA3-851790616439}"/>
    <dgm:cxn modelId="{6B4F2F5C-6D37-4CA8-9A1E-4E50BE4E7838}" type="presOf" srcId="{4A82397D-9C2D-4529-9A0D-1959F05B052B}" destId="{CBA37BEE-E7C6-441F-984B-5C0D2EA161A4}" srcOrd="0" destOrd="0" presId="urn:microsoft.com/office/officeart/2008/layout/VerticalCurvedList"/>
    <dgm:cxn modelId="{BA58C045-D352-4F76-89E4-96FF5D775FDA}" srcId="{2628C382-DA95-41CE-B508-54B6C3DE7B82}" destId="{B6734B1E-5F4A-49FB-9AD4-E0929F1FF275}" srcOrd="0" destOrd="0" parTransId="{44C1B80D-11F1-498B-8825-328CA3F032E1}" sibTransId="{0B56C5C6-3AC5-4789-ABDD-972606C01E41}"/>
    <dgm:cxn modelId="{854A9447-1C3E-4A01-BE05-B8FF50C5433A}" type="presOf" srcId="{0B56C5C6-3AC5-4789-ABDD-972606C01E41}" destId="{CA81A087-558F-4E3C-B01F-DE8B6453CA5E}" srcOrd="0" destOrd="0" presId="urn:microsoft.com/office/officeart/2008/layout/VerticalCurvedList"/>
    <dgm:cxn modelId="{18CB9E6F-9594-4186-8D73-6FAAF8CDDE83}" srcId="{2628C382-DA95-41CE-B508-54B6C3DE7B82}" destId="{4B14D1CE-AF92-4ABE-A93D-AE8C91D518C3}" srcOrd="1" destOrd="0" parTransId="{1D7E2673-1939-4973-AE83-628AEBE4CB7B}" sibTransId="{9DBD1040-563D-4D51-B323-32853D38232C}"/>
    <dgm:cxn modelId="{75179DB7-8A87-40E7-9818-EB849078B4D5}" type="presOf" srcId="{B6734B1E-5F4A-49FB-9AD4-E0929F1FF275}" destId="{2F1C7169-EEDB-43C5-AE58-3077E602F028}" srcOrd="0" destOrd="0" presId="urn:microsoft.com/office/officeart/2008/layout/VerticalCurvedList"/>
    <dgm:cxn modelId="{52D84BBD-A457-4BC2-B2E7-2A7C73924E48}" type="presOf" srcId="{4B14D1CE-AF92-4ABE-A93D-AE8C91D518C3}" destId="{8F642C9F-732E-4679-BD3C-001F08A715C3}" srcOrd="0" destOrd="0" presId="urn:microsoft.com/office/officeart/2008/layout/VerticalCurvedList"/>
    <dgm:cxn modelId="{E295D0F7-4458-43D1-9108-93FF908D4666}" type="presOf" srcId="{2628C382-DA95-41CE-B508-54B6C3DE7B82}" destId="{CB257175-0FEE-4594-8867-B1E6BE2142E4}" srcOrd="0" destOrd="0" presId="urn:microsoft.com/office/officeart/2008/layout/VerticalCurvedList"/>
    <dgm:cxn modelId="{20255FA2-1A8A-46E8-99F6-A544DFD5CC31}" type="presParOf" srcId="{CB257175-0FEE-4594-8867-B1E6BE2142E4}" destId="{62B52172-7D85-4A63-A252-DFC285599DA6}" srcOrd="0" destOrd="0" presId="urn:microsoft.com/office/officeart/2008/layout/VerticalCurvedList"/>
    <dgm:cxn modelId="{44E437FB-1AC8-474B-AE83-526F6911DE19}" type="presParOf" srcId="{62B52172-7D85-4A63-A252-DFC285599DA6}" destId="{20E0FFCD-C965-48D4-8948-2D99FDE7C408}" srcOrd="0" destOrd="0" presId="urn:microsoft.com/office/officeart/2008/layout/VerticalCurvedList"/>
    <dgm:cxn modelId="{B623C7B1-0680-4CF2-A811-09A29763407F}" type="presParOf" srcId="{20E0FFCD-C965-48D4-8948-2D99FDE7C408}" destId="{6DA33566-ED64-4044-A43F-4E21B04BDE7E}" srcOrd="0" destOrd="0" presId="urn:microsoft.com/office/officeart/2008/layout/VerticalCurvedList"/>
    <dgm:cxn modelId="{DD9EBA76-9CA3-4AA5-9BD0-E4AEBCE870C6}" type="presParOf" srcId="{20E0FFCD-C965-48D4-8948-2D99FDE7C408}" destId="{CA81A087-558F-4E3C-B01F-DE8B6453CA5E}" srcOrd="1" destOrd="0" presId="urn:microsoft.com/office/officeart/2008/layout/VerticalCurvedList"/>
    <dgm:cxn modelId="{9726F7CC-51A2-4A10-809E-EE814E2BD244}" type="presParOf" srcId="{20E0FFCD-C965-48D4-8948-2D99FDE7C408}" destId="{F6F38780-41E0-4795-A814-3AE40977A53C}" srcOrd="2" destOrd="0" presId="urn:microsoft.com/office/officeart/2008/layout/VerticalCurvedList"/>
    <dgm:cxn modelId="{6D600F57-F28B-4C3A-B23D-9ECDA8CC7564}" type="presParOf" srcId="{20E0FFCD-C965-48D4-8948-2D99FDE7C408}" destId="{AB4CB625-174E-4F66-BB2A-FE1B6876E31A}" srcOrd="3" destOrd="0" presId="urn:microsoft.com/office/officeart/2008/layout/VerticalCurvedList"/>
    <dgm:cxn modelId="{A4CA5808-0DFE-4440-B579-ADB2413282E9}" type="presParOf" srcId="{62B52172-7D85-4A63-A252-DFC285599DA6}" destId="{2F1C7169-EEDB-43C5-AE58-3077E602F028}" srcOrd="1" destOrd="0" presId="urn:microsoft.com/office/officeart/2008/layout/VerticalCurvedList"/>
    <dgm:cxn modelId="{0150AF27-FF88-4F69-80F5-1F82E46A5FE8}" type="presParOf" srcId="{62B52172-7D85-4A63-A252-DFC285599DA6}" destId="{0C24B096-9171-437E-9832-A773C6ADC688}" srcOrd="2" destOrd="0" presId="urn:microsoft.com/office/officeart/2008/layout/VerticalCurvedList"/>
    <dgm:cxn modelId="{AC94ED71-F7BD-4077-A535-6652512D7A47}" type="presParOf" srcId="{0C24B096-9171-437E-9832-A773C6ADC688}" destId="{8CB2B450-344E-427A-830B-34DE16B91F50}" srcOrd="0" destOrd="0" presId="urn:microsoft.com/office/officeart/2008/layout/VerticalCurvedList"/>
    <dgm:cxn modelId="{1FA7B0A3-03C0-43BE-9885-1DA7F3EE34A2}" type="presParOf" srcId="{62B52172-7D85-4A63-A252-DFC285599DA6}" destId="{8F642C9F-732E-4679-BD3C-001F08A715C3}" srcOrd="3" destOrd="0" presId="urn:microsoft.com/office/officeart/2008/layout/VerticalCurvedList"/>
    <dgm:cxn modelId="{17DE0156-0F94-42E2-8C00-3CAFF37E2ADB}" type="presParOf" srcId="{62B52172-7D85-4A63-A252-DFC285599DA6}" destId="{455055E8-3FD8-428D-BA38-9C4997B158DE}" srcOrd="4" destOrd="0" presId="urn:microsoft.com/office/officeart/2008/layout/VerticalCurvedList"/>
    <dgm:cxn modelId="{7062D6CB-B530-4AB4-A318-424BBB60F9C1}" type="presParOf" srcId="{455055E8-3FD8-428D-BA38-9C4997B158DE}" destId="{A6B14B58-FBE8-464B-851C-33E87CBE65ED}" srcOrd="0" destOrd="0" presId="urn:microsoft.com/office/officeart/2008/layout/VerticalCurvedList"/>
    <dgm:cxn modelId="{38AD6704-49F3-464E-9FE2-C00BE05D7F5D}" type="presParOf" srcId="{62B52172-7D85-4A63-A252-DFC285599DA6}" destId="{AB48AB28-3DC2-41AA-86B4-786DC724EA0A}" srcOrd="5" destOrd="0" presId="urn:microsoft.com/office/officeart/2008/layout/VerticalCurvedList"/>
    <dgm:cxn modelId="{F0A5BE77-461B-4122-84C0-9A024389168B}" type="presParOf" srcId="{62B52172-7D85-4A63-A252-DFC285599DA6}" destId="{5DDEB5C8-A77A-498D-A5A5-D2E27638B562}" srcOrd="6" destOrd="0" presId="urn:microsoft.com/office/officeart/2008/layout/VerticalCurvedList"/>
    <dgm:cxn modelId="{6EED8146-2282-47F8-A1C2-D170AE40042C}" type="presParOf" srcId="{5DDEB5C8-A77A-498D-A5A5-D2E27638B562}" destId="{74D165B4-7BD2-472C-9747-BEB07E891B0D}" srcOrd="0" destOrd="0" presId="urn:microsoft.com/office/officeart/2008/layout/VerticalCurvedList"/>
    <dgm:cxn modelId="{D923B8AA-7646-464F-AE73-9484E548A519}" type="presParOf" srcId="{62B52172-7D85-4A63-A252-DFC285599DA6}" destId="{CBA37BEE-E7C6-441F-984B-5C0D2EA161A4}" srcOrd="7" destOrd="0" presId="urn:microsoft.com/office/officeart/2008/layout/VerticalCurvedList"/>
    <dgm:cxn modelId="{89A58D96-154D-4DEF-A651-BABA0C9D2E07}" type="presParOf" srcId="{62B52172-7D85-4A63-A252-DFC285599DA6}" destId="{FD067667-906A-4B8F-9827-B0B9730F9BEB}" srcOrd="8" destOrd="0" presId="urn:microsoft.com/office/officeart/2008/layout/VerticalCurvedList"/>
    <dgm:cxn modelId="{33C122FC-F723-485A-B1BE-6A0DC0FEF951}" type="presParOf" srcId="{FD067667-906A-4B8F-9827-B0B9730F9BEB}" destId="{41B61070-205B-45F8-A108-105B0FCA0D23}" srcOrd="0" destOrd="0" presId="urn:microsoft.com/office/officeart/2008/layout/VerticalCurvedList"/>
    <dgm:cxn modelId="{F3BC7B30-C510-4B76-AB76-0E4DF0BD505F}" type="presParOf" srcId="{62B52172-7D85-4A63-A252-DFC285599DA6}" destId="{88AFC4D6-2E22-4553-953F-3136AB784AC4}" srcOrd="9" destOrd="0" presId="urn:microsoft.com/office/officeart/2008/layout/VerticalCurvedList"/>
    <dgm:cxn modelId="{D79811C5-07E4-4198-BE0A-5C3673CA8B14}" type="presParOf" srcId="{62B52172-7D85-4A63-A252-DFC285599DA6}" destId="{23103178-0C5E-4B34-B88D-64DFAE8F0352}" srcOrd="10" destOrd="0" presId="urn:microsoft.com/office/officeart/2008/layout/VerticalCurvedList"/>
    <dgm:cxn modelId="{10D90054-CDD2-42CE-8BB7-77190A47A93A}" type="presParOf" srcId="{23103178-0C5E-4B34-B88D-64DFAE8F0352}" destId="{259B9641-1B39-42B4-8BDE-E0514BDD92F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C111F1-D183-443D-8470-7B548D5A425F}" type="doc">
      <dgm:prSet loTypeId="urn:microsoft.com/office/officeart/2011/layout/HexagonRadial" loCatId="cycle" qsTypeId="urn:microsoft.com/office/officeart/2005/8/quickstyle/simple1" qsCatId="simple" csTypeId="urn:microsoft.com/office/officeart/2005/8/colors/colorful2" csCatId="colorful" phldr="1"/>
      <dgm:spPr/>
      <dgm:t>
        <a:bodyPr/>
        <a:lstStyle/>
        <a:p>
          <a:endParaRPr lang="en-US"/>
        </a:p>
      </dgm:t>
    </dgm:pt>
    <dgm:pt modelId="{52B30477-711B-4B70-9471-BAC904B645E7}">
      <dgm:prSet phldrT="[Text]"/>
      <dgm:spPr/>
      <dgm:t>
        <a:bodyPr/>
        <a:lstStyle/>
        <a:p>
          <a:endParaRPr lang="en-US"/>
        </a:p>
      </dgm:t>
    </dgm:pt>
    <dgm:pt modelId="{EB9C1954-353B-462E-A07D-FC654D190550}" type="parTrans" cxnId="{5FA20D82-1F95-4692-97A6-AEEA89365511}">
      <dgm:prSet/>
      <dgm:spPr/>
      <dgm:t>
        <a:bodyPr/>
        <a:lstStyle/>
        <a:p>
          <a:endParaRPr lang="en-US"/>
        </a:p>
      </dgm:t>
    </dgm:pt>
    <dgm:pt modelId="{707CA343-FA8D-45E2-9EBD-64B8713B1FEB}" type="sibTrans" cxnId="{5FA20D82-1F95-4692-97A6-AEEA89365511}">
      <dgm:prSet/>
      <dgm:spPr/>
      <dgm:t>
        <a:bodyPr/>
        <a:lstStyle/>
        <a:p>
          <a:endParaRPr lang="en-US"/>
        </a:p>
      </dgm:t>
    </dgm:pt>
    <dgm:pt modelId="{5375473D-3928-4A6E-BFF4-3E25DA8F98FE}">
      <dgm:prSet phldrT="[Text]" custT="1"/>
      <dgm:spPr/>
      <dgm:t>
        <a:bodyPr/>
        <a:lstStyle/>
        <a:p>
          <a:r>
            <a:rPr lang="en-US" sz="1800"/>
            <a:t>Provide input on toolkits</a:t>
          </a:r>
        </a:p>
      </dgm:t>
    </dgm:pt>
    <dgm:pt modelId="{984C1147-D3D7-4278-B60A-2626817EFBA3}" type="parTrans" cxnId="{2DD1B7C4-808C-4B93-A578-B848C64D26C6}">
      <dgm:prSet/>
      <dgm:spPr/>
      <dgm:t>
        <a:bodyPr/>
        <a:lstStyle/>
        <a:p>
          <a:endParaRPr lang="en-US"/>
        </a:p>
      </dgm:t>
    </dgm:pt>
    <dgm:pt modelId="{6CB71E7F-0C57-450B-8B4A-EAFD9257BA6E}" type="sibTrans" cxnId="{2DD1B7C4-808C-4B93-A578-B848C64D26C6}">
      <dgm:prSet/>
      <dgm:spPr/>
      <dgm:t>
        <a:bodyPr/>
        <a:lstStyle/>
        <a:p>
          <a:endParaRPr lang="en-US"/>
        </a:p>
      </dgm:t>
    </dgm:pt>
    <dgm:pt modelId="{9DF22B20-EBEF-4810-8CD4-2FA4FCB70AD6}">
      <dgm:prSet phldrT="[Text]" custT="1"/>
      <dgm:spPr/>
      <dgm:t>
        <a:bodyPr/>
        <a:lstStyle/>
        <a:p>
          <a:r>
            <a:rPr lang="en-US" sz="1800"/>
            <a:t>Selection of vendors</a:t>
          </a:r>
        </a:p>
      </dgm:t>
    </dgm:pt>
    <dgm:pt modelId="{8392B9A9-2A27-4043-87E7-3235C72DE00D}" type="parTrans" cxnId="{C9063351-B920-4862-ABC7-A3B6798B99BB}">
      <dgm:prSet/>
      <dgm:spPr/>
      <dgm:t>
        <a:bodyPr/>
        <a:lstStyle/>
        <a:p>
          <a:endParaRPr lang="en-US"/>
        </a:p>
      </dgm:t>
    </dgm:pt>
    <dgm:pt modelId="{CF45BEEE-0CD2-4810-AF57-082F3695CACC}" type="sibTrans" cxnId="{C9063351-B920-4862-ABC7-A3B6798B99BB}">
      <dgm:prSet/>
      <dgm:spPr/>
      <dgm:t>
        <a:bodyPr/>
        <a:lstStyle/>
        <a:p>
          <a:endParaRPr lang="en-US"/>
        </a:p>
      </dgm:t>
    </dgm:pt>
    <dgm:pt modelId="{AD58C453-375E-4772-90BE-4DA4502EEF81}">
      <dgm:prSet phldrT="[Text]" custT="1"/>
      <dgm:spPr/>
      <dgm:t>
        <a:bodyPr/>
        <a:lstStyle/>
        <a:p>
          <a:r>
            <a:rPr lang="en-US" sz="1800"/>
            <a:t>Creation of content with vendors</a:t>
          </a:r>
        </a:p>
      </dgm:t>
    </dgm:pt>
    <dgm:pt modelId="{20CF98F8-AC84-48C0-AD88-F7BCEF586B9C}" type="parTrans" cxnId="{2CFE0746-EAEF-4451-95FC-7AAA6FA9E6F0}">
      <dgm:prSet/>
      <dgm:spPr/>
      <dgm:t>
        <a:bodyPr/>
        <a:lstStyle/>
        <a:p>
          <a:endParaRPr lang="en-US"/>
        </a:p>
      </dgm:t>
    </dgm:pt>
    <dgm:pt modelId="{E087EA36-E437-4454-93AE-23CC7263BC0C}" type="sibTrans" cxnId="{2CFE0746-EAEF-4451-95FC-7AAA6FA9E6F0}">
      <dgm:prSet/>
      <dgm:spPr/>
      <dgm:t>
        <a:bodyPr/>
        <a:lstStyle/>
        <a:p>
          <a:endParaRPr lang="en-US"/>
        </a:p>
      </dgm:t>
    </dgm:pt>
    <dgm:pt modelId="{E7404E5B-CD56-4EAB-AD8F-C0C787D2EDA9}">
      <dgm:prSet phldrT="[Text]" custT="1"/>
      <dgm:spPr/>
      <dgm:t>
        <a:bodyPr/>
        <a:lstStyle/>
        <a:p>
          <a:r>
            <a:rPr lang="en-US" sz="1750" kern="1200">
              <a:solidFill>
                <a:srgbClr val="FFFFFF"/>
              </a:solidFill>
              <a:latin typeface="Gill Sans MT" panose="020B0502020104020203"/>
              <a:ea typeface="+mn-ea"/>
              <a:cs typeface="+mn-cs"/>
            </a:rPr>
            <a:t>Support training &amp; community events</a:t>
          </a:r>
        </a:p>
      </dgm:t>
    </dgm:pt>
    <dgm:pt modelId="{6FB4CC92-9D3E-4260-8EF1-154B108E1E1E}" type="parTrans" cxnId="{3FB9C7FD-AB4C-4E5E-814A-620508F00799}">
      <dgm:prSet/>
      <dgm:spPr/>
      <dgm:t>
        <a:bodyPr/>
        <a:lstStyle/>
        <a:p>
          <a:endParaRPr lang="en-US"/>
        </a:p>
      </dgm:t>
    </dgm:pt>
    <dgm:pt modelId="{90EDE94F-79CE-4D8E-A8AB-BFD9706E92A4}" type="sibTrans" cxnId="{3FB9C7FD-AB4C-4E5E-814A-620508F00799}">
      <dgm:prSet/>
      <dgm:spPr/>
      <dgm:t>
        <a:bodyPr/>
        <a:lstStyle/>
        <a:p>
          <a:endParaRPr lang="en-US"/>
        </a:p>
      </dgm:t>
    </dgm:pt>
    <dgm:pt modelId="{F2466B4D-08E5-4C96-9D24-9B63C3BFB232}">
      <dgm:prSet phldrT="[Text]" custT="1"/>
      <dgm:spPr/>
      <dgm:t>
        <a:bodyPr/>
        <a:lstStyle/>
        <a:p>
          <a:r>
            <a:rPr lang="en-US" sz="1800"/>
            <a:t>Provide input </a:t>
          </a:r>
          <a:br>
            <a:rPr lang="en-US" sz="1800"/>
          </a:br>
          <a:r>
            <a:rPr lang="en-US" sz="1800"/>
            <a:t>on art exhibition</a:t>
          </a:r>
        </a:p>
      </dgm:t>
    </dgm:pt>
    <dgm:pt modelId="{1009DC80-45BA-4C92-831F-1691E0536BC2}" type="parTrans" cxnId="{C403C125-1C3A-45B3-BE8C-1CC7603A2EB5}">
      <dgm:prSet/>
      <dgm:spPr/>
      <dgm:t>
        <a:bodyPr/>
        <a:lstStyle/>
        <a:p>
          <a:endParaRPr lang="en-US"/>
        </a:p>
      </dgm:t>
    </dgm:pt>
    <dgm:pt modelId="{53E4C329-3550-4A8E-A007-0995D1CC7EF7}" type="sibTrans" cxnId="{C403C125-1C3A-45B3-BE8C-1CC7603A2EB5}">
      <dgm:prSet/>
      <dgm:spPr/>
      <dgm:t>
        <a:bodyPr/>
        <a:lstStyle/>
        <a:p>
          <a:endParaRPr lang="en-US"/>
        </a:p>
      </dgm:t>
    </dgm:pt>
    <dgm:pt modelId="{31E50095-7635-4C23-844E-8E1DBC2383B0}">
      <dgm:prSet phldrT="[Text]" custT="1"/>
      <dgm:spPr/>
      <dgm:t>
        <a:bodyPr/>
        <a:lstStyle/>
        <a:p>
          <a:r>
            <a:rPr lang="en-US" sz="1750"/>
            <a:t>Contribute to evaluation</a:t>
          </a:r>
        </a:p>
      </dgm:t>
    </dgm:pt>
    <dgm:pt modelId="{E9FF0AF9-0DA9-41D2-9B25-8E880A0CE623}" type="parTrans" cxnId="{5839E3B4-5289-4742-9E29-2F6FCA062963}">
      <dgm:prSet/>
      <dgm:spPr/>
      <dgm:t>
        <a:bodyPr/>
        <a:lstStyle/>
        <a:p>
          <a:endParaRPr lang="en-US"/>
        </a:p>
      </dgm:t>
    </dgm:pt>
    <dgm:pt modelId="{B31F3745-9E14-492E-851C-3889F4D1CB09}" type="sibTrans" cxnId="{5839E3B4-5289-4742-9E29-2F6FCA062963}">
      <dgm:prSet/>
      <dgm:spPr/>
      <dgm:t>
        <a:bodyPr/>
        <a:lstStyle/>
        <a:p>
          <a:endParaRPr lang="en-US"/>
        </a:p>
      </dgm:t>
    </dgm:pt>
    <dgm:pt modelId="{3E0E7595-B789-4E0E-9660-BB9FBDB4F68B}" type="pres">
      <dgm:prSet presAssocID="{03C111F1-D183-443D-8470-7B548D5A425F}" presName="Name0" presStyleCnt="0">
        <dgm:presLayoutVars>
          <dgm:chMax val="1"/>
          <dgm:chPref val="1"/>
          <dgm:dir/>
          <dgm:animOne val="branch"/>
          <dgm:animLvl val="lvl"/>
        </dgm:presLayoutVars>
      </dgm:prSet>
      <dgm:spPr/>
    </dgm:pt>
    <dgm:pt modelId="{A1FE1595-3C20-4267-A787-51C7363676EC}" type="pres">
      <dgm:prSet presAssocID="{52B30477-711B-4B70-9471-BAC904B645E7}" presName="Parent" presStyleLbl="node0" presStyleIdx="0" presStyleCnt="1">
        <dgm:presLayoutVars>
          <dgm:chMax val="6"/>
          <dgm:chPref val="6"/>
        </dgm:presLayoutVars>
      </dgm:prSet>
      <dgm:spPr/>
    </dgm:pt>
    <dgm:pt modelId="{FC981DE8-8E87-4E2D-9003-AFB8E55AE5F6}" type="pres">
      <dgm:prSet presAssocID="{5375473D-3928-4A6E-BFF4-3E25DA8F98FE}" presName="Accent1" presStyleCnt="0"/>
      <dgm:spPr/>
    </dgm:pt>
    <dgm:pt modelId="{98115B50-8E0C-4100-AA76-1D9D5C210EB1}" type="pres">
      <dgm:prSet presAssocID="{5375473D-3928-4A6E-BFF4-3E25DA8F98FE}" presName="Accent" presStyleLbl="bgShp" presStyleIdx="0" presStyleCnt="6"/>
      <dgm:spPr/>
    </dgm:pt>
    <dgm:pt modelId="{F6CE2340-548F-484E-8D09-2955B538FBD2}" type="pres">
      <dgm:prSet presAssocID="{5375473D-3928-4A6E-BFF4-3E25DA8F98FE}" presName="Child1" presStyleLbl="node1" presStyleIdx="0" presStyleCnt="6">
        <dgm:presLayoutVars>
          <dgm:chMax val="0"/>
          <dgm:chPref val="0"/>
          <dgm:bulletEnabled val="1"/>
        </dgm:presLayoutVars>
      </dgm:prSet>
      <dgm:spPr/>
    </dgm:pt>
    <dgm:pt modelId="{8305B2A3-73ED-4BAC-9810-D8D2BEEC34F7}" type="pres">
      <dgm:prSet presAssocID="{9DF22B20-EBEF-4810-8CD4-2FA4FCB70AD6}" presName="Accent2" presStyleCnt="0"/>
      <dgm:spPr/>
    </dgm:pt>
    <dgm:pt modelId="{E669E4EE-B0D9-49AB-AD14-1F9BB39592E4}" type="pres">
      <dgm:prSet presAssocID="{9DF22B20-EBEF-4810-8CD4-2FA4FCB70AD6}" presName="Accent" presStyleLbl="bgShp" presStyleIdx="1" presStyleCnt="6"/>
      <dgm:spPr/>
    </dgm:pt>
    <dgm:pt modelId="{4329E730-CA9E-40C1-8CDA-A03F367ECC0E}" type="pres">
      <dgm:prSet presAssocID="{9DF22B20-EBEF-4810-8CD4-2FA4FCB70AD6}" presName="Child2" presStyleLbl="node1" presStyleIdx="1" presStyleCnt="6">
        <dgm:presLayoutVars>
          <dgm:chMax val="0"/>
          <dgm:chPref val="0"/>
          <dgm:bulletEnabled val="1"/>
        </dgm:presLayoutVars>
      </dgm:prSet>
      <dgm:spPr/>
    </dgm:pt>
    <dgm:pt modelId="{6206BC76-3EA9-4AA0-8570-20B702E7A2A3}" type="pres">
      <dgm:prSet presAssocID="{AD58C453-375E-4772-90BE-4DA4502EEF81}" presName="Accent3" presStyleCnt="0"/>
      <dgm:spPr/>
    </dgm:pt>
    <dgm:pt modelId="{C94F27E0-31AC-4F36-9B68-2918911D5B09}" type="pres">
      <dgm:prSet presAssocID="{AD58C453-375E-4772-90BE-4DA4502EEF81}" presName="Accent" presStyleLbl="bgShp" presStyleIdx="2" presStyleCnt="6"/>
      <dgm:spPr/>
    </dgm:pt>
    <dgm:pt modelId="{6B6B741B-9DCA-4D37-8A82-4891D2394AE0}" type="pres">
      <dgm:prSet presAssocID="{AD58C453-375E-4772-90BE-4DA4502EEF81}" presName="Child3" presStyleLbl="node1" presStyleIdx="2" presStyleCnt="6">
        <dgm:presLayoutVars>
          <dgm:chMax val="0"/>
          <dgm:chPref val="0"/>
          <dgm:bulletEnabled val="1"/>
        </dgm:presLayoutVars>
      </dgm:prSet>
      <dgm:spPr/>
    </dgm:pt>
    <dgm:pt modelId="{8D3CF268-C6BA-4E7E-A0C9-D442164F1C55}" type="pres">
      <dgm:prSet presAssocID="{E7404E5B-CD56-4EAB-AD8F-C0C787D2EDA9}" presName="Accent4" presStyleCnt="0"/>
      <dgm:spPr/>
    </dgm:pt>
    <dgm:pt modelId="{04348D17-12EC-48C5-A5BF-38F1967D7C96}" type="pres">
      <dgm:prSet presAssocID="{E7404E5B-CD56-4EAB-AD8F-C0C787D2EDA9}" presName="Accent" presStyleLbl="bgShp" presStyleIdx="3" presStyleCnt="6"/>
      <dgm:spPr/>
    </dgm:pt>
    <dgm:pt modelId="{65930F54-53AB-4C54-9049-2CD82DD38DE8}" type="pres">
      <dgm:prSet presAssocID="{E7404E5B-CD56-4EAB-AD8F-C0C787D2EDA9}" presName="Child4" presStyleLbl="node1" presStyleIdx="3" presStyleCnt="6">
        <dgm:presLayoutVars>
          <dgm:chMax val="0"/>
          <dgm:chPref val="0"/>
          <dgm:bulletEnabled val="1"/>
        </dgm:presLayoutVars>
      </dgm:prSet>
      <dgm:spPr/>
    </dgm:pt>
    <dgm:pt modelId="{85363770-A1AC-487B-ABD5-045788CC9891}" type="pres">
      <dgm:prSet presAssocID="{F2466B4D-08E5-4C96-9D24-9B63C3BFB232}" presName="Accent5" presStyleCnt="0"/>
      <dgm:spPr/>
    </dgm:pt>
    <dgm:pt modelId="{4D48DEA3-D583-4CA0-8F7B-8C3EC9F19298}" type="pres">
      <dgm:prSet presAssocID="{F2466B4D-08E5-4C96-9D24-9B63C3BFB232}" presName="Accent" presStyleLbl="bgShp" presStyleIdx="4" presStyleCnt="6"/>
      <dgm:spPr/>
    </dgm:pt>
    <dgm:pt modelId="{FC111ECE-A707-4B8A-9DA2-471B56ECC700}" type="pres">
      <dgm:prSet presAssocID="{F2466B4D-08E5-4C96-9D24-9B63C3BFB232}" presName="Child5" presStyleLbl="node1" presStyleIdx="4" presStyleCnt="6">
        <dgm:presLayoutVars>
          <dgm:chMax val="0"/>
          <dgm:chPref val="0"/>
          <dgm:bulletEnabled val="1"/>
        </dgm:presLayoutVars>
      </dgm:prSet>
      <dgm:spPr/>
    </dgm:pt>
    <dgm:pt modelId="{BE13EAEE-9EE6-4271-9A6E-730440EADDA8}" type="pres">
      <dgm:prSet presAssocID="{31E50095-7635-4C23-844E-8E1DBC2383B0}" presName="Accent6" presStyleCnt="0"/>
      <dgm:spPr/>
    </dgm:pt>
    <dgm:pt modelId="{6CA91990-37E5-4D66-AE24-269A61168EC0}" type="pres">
      <dgm:prSet presAssocID="{31E50095-7635-4C23-844E-8E1DBC2383B0}" presName="Accent" presStyleLbl="bgShp" presStyleIdx="5" presStyleCnt="6"/>
      <dgm:spPr/>
    </dgm:pt>
    <dgm:pt modelId="{6F25F765-EA16-4EF9-B5B9-5CF58B47F0B3}" type="pres">
      <dgm:prSet presAssocID="{31E50095-7635-4C23-844E-8E1DBC2383B0}" presName="Child6" presStyleLbl="node1" presStyleIdx="5" presStyleCnt="6">
        <dgm:presLayoutVars>
          <dgm:chMax val="0"/>
          <dgm:chPref val="0"/>
          <dgm:bulletEnabled val="1"/>
        </dgm:presLayoutVars>
      </dgm:prSet>
      <dgm:spPr/>
    </dgm:pt>
  </dgm:ptLst>
  <dgm:cxnLst>
    <dgm:cxn modelId="{A6AFB108-57BB-4F40-847A-9C1111B8242E}" type="presOf" srcId="{E7404E5B-CD56-4EAB-AD8F-C0C787D2EDA9}" destId="{65930F54-53AB-4C54-9049-2CD82DD38DE8}" srcOrd="0" destOrd="0" presId="urn:microsoft.com/office/officeart/2011/layout/HexagonRadial"/>
    <dgm:cxn modelId="{2EB85E0B-9DA3-48DD-881F-F131EF3376E3}" type="presOf" srcId="{03C111F1-D183-443D-8470-7B548D5A425F}" destId="{3E0E7595-B789-4E0E-9660-BB9FBDB4F68B}" srcOrd="0" destOrd="0" presId="urn:microsoft.com/office/officeart/2011/layout/HexagonRadial"/>
    <dgm:cxn modelId="{76FCE418-D0FF-4C7C-9C58-AF399F8653E4}" type="presOf" srcId="{31E50095-7635-4C23-844E-8E1DBC2383B0}" destId="{6F25F765-EA16-4EF9-B5B9-5CF58B47F0B3}" srcOrd="0" destOrd="0" presId="urn:microsoft.com/office/officeart/2011/layout/HexagonRadial"/>
    <dgm:cxn modelId="{C403C125-1C3A-45B3-BE8C-1CC7603A2EB5}" srcId="{52B30477-711B-4B70-9471-BAC904B645E7}" destId="{F2466B4D-08E5-4C96-9D24-9B63C3BFB232}" srcOrd="4" destOrd="0" parTransId="{1009DC80-45BA-4C92-831F-1691E0536BC2}" sibTransId="{53E4C329-3550-4A8E-A007-0995D1CC7EF7}"/>
    <dgm:cxn modelId="{7120E825-6C47-4952-B054-843A0AB0939B}" type="presOf" srcId="{5375473D-3928-4A6E-BFF4-3E25DA8F98FE}" destId="{F6CE2340-548F-484E-8D09-2955B538FBD2}" srcOrd="0" destOrd="0" presId="urn:microsoft.com/office/officeart/2011/layout/HexagonRadial"/>
    <dgm:cxn modelId="{2CFE0746-EAEF-4451-95FC-7AAA6FA9E6F0}" srcId="{52B30477-711B-4B70-9471-BAC904B645E7}" destId="{AD58C453-375E-4772-90BE-4DA4502EEF81}" srcOrd="2" destOrd="0" parTransId="{20CF98F8-AC84-48C0-AD88-F7BCEF586B9C}" sibTransId="{E087EA36-E437-4454-93AE-23CC7263BC0C}"/>
    <dgm:cxn modelId="{855AAD47-34A7-4C3E-87B4-A07732A9EDAB}" type="presOf" srcId="{F2466B4D-08E5-4C96-9D24-9B63C3BFB232}" destId="{FC111ECE-A707-4B8A-9DA2-471B56ECC700}" srcOrd="0" destOrd="0" presId="urn:microsoft.com/office/officeart/2011/layout/HexagonRadial"/>
    <dgm:cxn modelId="{3C8BED6F-3CB8-44E1-8483-45BF15DB4F57}" type="presOf" srcId="{52B30477-711B-4B70-9471-BAC904B645E7}" destId="{A1FE1595-3C20-4267-A787-51C7363676EC}" srcOrd="0" destOrd="0" presId="urn:microsoft.com/office/officeart/2011/layout/HexagonRadial"/>
    <dgm:cxn modelId="{C9063351-B920-4862-ABC7-A3B6798B99BB}" srcId="{52B30477-711B-4B70-9471-BAC904B645E7}" destId="{9DF22B20-EBEF-4810-8CD4-2FA4FCB70AD6}" srcOrd="1" destOrd="0" parTransId="{8392B9A9-2A27-4043-87E7-3235C72DE00D}" sibTransId="{CF45BEEE-0CD2-4810-AF57-082F3695CACC}"/>
    <dgm:cxn modelId="{5FA20D82-1F95-4692-97A6-AEEA89365511}" srcId="{03C111F1-D183-443D-8470-7B548D5A425F}" destId="{52B30477-711B-4B70-9471-BAC904B645E7}" srcOrd="0" destOrd="0" parTransId="{EB9C1954-353B-462E-A07D-FC654D190550}" sibTransId="{707CA343-FA8D-45E2-9EBD-64B8713B1FEB}"/>
    <dgm:cxn modelId="{1217BBAC-5451-40E8-A31C-F102F7CEEE5A}" type="presOf" srcId="{9DF22B20-EBEF-4810-8CD4-2FA4FCB70AD6}" destId="{4329E730-CA9E-40C1-8CDA-A03F367ECC0E}" srcOrd="0" destOrd="0" presId="urn:microsoft.com/office/officeart/2011/layout/HexagonRadial"/>
    <dgm:cxn modelId="{5839E3B4-5289-4742-9E29-2F6FCA062963}" srcId="{52B30477-711B-4B70-9471-BAC904B645E7}" destId="{31E50095-7635-4C23-844E-8E1DBC2383B0}" srcOrd="5" destOrd="0" parTransId="{E9FF0AF9-0DA9-41D2-9B25-8E880A0CE623}" sibTransId="{B31F3745-9E14-492E-851C-3889F4D1CB09}"/>
    <dgm:cxn modelId="{8CE93CC0-F530-4E38-95B1-1B7413559D5A}" type="presOf" srcId="{AD58C453-375E-4772-90BE-4DA4502EEF81}" destId="{6B6B741B-9DCA-4D37-8A82-4891D2394AE0}" srcOrd="0" destOrd="0" presId="urn:microsoft.com/office/officeart/2011/layout/HexagonRadial"/>
    <dgm:cxn modelId="{2DD1B7C4-808C-4B93-A578-B848C64D26C6}" srcId="{52B30477-711B-4B70-9471-BAC904B645E7}" destId="{5375473D-3928-4A6E-BFF4-3E25DA8F98FE}" srcOrd="0" destOrd="0" parTransId="{984C1147-D3D7-4278-B60A-2626817EFBA3}" sibTransId="{6CB71E7F-0C57-450B-8B4A-EAFD9257BA6E}"/>
    <dgm:cxn modelId="{3FB9C7FD-AB4C-4E5E-814A-620508F00799}" srcId="{52B30477-711B-4B70-9471-BAC904B645E7}" destId="{E7404E5B-CD56-4EAB-AD8F-C0C787D2EDA9}" srcOrd="3" destOrd="0" parTransId="{6FB4CC92-9D3E-4260-8EF1-154B108E1E1E}" sibTransId="{90EDE94F-79CE-4D8E-A8AB-BFD9706E92A4}"/>
    <dgm:cxn modelId="{3DC9F339-56FE-4D48-A4EC-B0EA4E614021}" type="presParOf" srcId="{3E0E7595-B789-4E0E-9660-BB9FBDB4F68B}" destId="{A1FE1595-3C20-4267-A787-51C7363676EC}" srcOrd="0" destOrd="0" presId="urn:microsoft.com/office/officeart/2011/layout/HexagonRadial"/>
    <dgm:cxn modelId="{5321D9C6-0092-4B33-99EE-F95917653E8D}" type="presParOf" srcId="{3E0E7595-B789-4E0E-9660-BB9FBDB4F68B}" destId="{FC981DE8-8E87-4E2D-9003-AFB8E55AE5F6}" srcOrd="1" destOrd="0" presId="urn:microsoft.com/office/officeart/2011/layout/HexagonRadial"/>
    <dgm:cxn modelId="{F5B90998-842B-4F38-AD5F-9B4397907714}" type="presParOf" srcId="{FC981DE8-8E87-4E2D-9003-AFB8E55AE5F6}" destId="{98115B50-8E0C-4100-AA76-1D9D5C210EB1}" srcOrd="0" destOrd="0" presId="urn:microsoft.com/office/officeart/2011/layout/HexagonRadial"/>
    <dgm:cxn modelId="{2F2FD8BE-2680-468B-895D-FA752FE5B7D3}" type="presParOf" srcId="{3E0E7595-B789-4E0E-9660-BB9FBDB4F68B}" destId="{F6CE2340-548F-484E-8D09-2955B538FBD2}" srcOrd="2" destOrd="0" presId="urn:microsoft.com/office/officeart/2011/layout/HexagonRadial"/>
    <dgm:cxn modelId="{D3FE997A-85B4-4133-8804-B6766EE58844}" type="presParOf" srcId="{3E0E7595-B789-4E0E-9660-BB9FBDB4F68B}" destId="{8305B2A3-73ED-4BAC-9810-D8D2BEEC34F7}" srcOrd="3" destOrd="0" presId="urn:microsoft.com/office/officeart/2011/layout/HexagonRadial"/>
    <dgm:cxn modelId="{52D343DB-9941-4F3E-9BD7-249D8506765B}" type="presParOf" srcId="{8305B2A3-73ED-4BAC-9810-D8D2BEEC34F7}" destId="{E669E4EE-B0D9-49AB-AD14-1F9BB39592E4}" srcOrd="0" destOrd="0" presId="urn:microsoft.com/office/officeart/2011/layout/HexagonRadial"/>
    <dgm:cxn modelId="{31E42D87-4B10-42D7-ACF4-FC9D2C5CE425}" type="presParOf" srcId="{3E0E7595-B789-4E0E-9660-BB9FBDB4F68B}" destId="{4329E730-CA9E-40C1-8CDA-A03F367ECC0E}" srcOrd="4" destOrd="0" presId="urn:microsoft.com/office/officeart/2011/layout/HexagonRadial"/>
    <dgm:cxn modelId="{E5F5F4FC-EEA3-4972-9017-AA09D1F198DE}" type="presParOf" srcId="{3E0E7595-B789-4E0E-9660-BB9FBDB4F68B}" destId="{6206BC76-3EA9-4AA0-8570-20B702E7A2A3}" srcOrd="5" destOrd="0" presId="urn:microsoft.com/office/officeart/2011/layout/HexagonRadial"/>
    <dgm:cxn modelId="{2D3B5A47-1B31-4D14-81D4-FFF882A201ED}" type="presParOf" srcId="{6206BC76-3EA9-4AA0-8570-20B702E7A2A3}" destId="{C94F27E0-31AC-4F36-9B68-2918911D5B09}" srcOrd="0" destOrd="0" presId="urn:microsoft.com/office/officeart/2011/layout/HexagonRadial"/>
    <dgm:cxn modelId="{4A4794FC-9CC5-4277-8772-43DC32A60E8A}" type="presParOf" srcId="{3E0E7595-B789-4E0E-9660-BB9FBDB4F68B}" destId="{6B6B741B-9DCA-4D37-8A82-4891D2394AE0}" srcOrd="6" destOrd="0" presId="urn:microsoft.com/office/officeart/2011/layout/HexagonRadial"/>
    <dgm:cxn modelId="{4D22DD1A-BB19-461E-B7EB-8BEE6C6F74E5}" type="presParOf" srcId="{3E0E7595-B789-4E0E-9660-BB9FBDB4F68B}" destId="{8D3CF268-C6BA-4E7E-A0C9-D442164F1C55}" srcOrd="7" destOrd="0" presId="urn:microsoft.com/office/officeart/2011/layout/HexagonRadial"/>
    <dgm:cxn modelId="{A6DA6016-EBB9-4BA8-8F43-CC2EDFDDADC3}" type="presParOf" srcId="{8D3CF268-C6BA-4E7E-A0C9-D442164F1C55}" destId="{04348D17-12EC-48C5-A5BF-38F1967D7C96}" srcOrd="0" destOrd="0" presId="urn:microsoft.com/office/officeart/2011/layout/HexagonRadial"/>
    <dgm:cxn modelId="{CD6190AC-A176-48C2-AFC3-3C40DF58E69C}" type="presParOf" srcId="{3E0E7595-B789-4E0E-9660-BB9FBDB4F68B}" destId="{65930F54-53AB-4C54-9049-2CD82DD38DE8}" srcOrd="8" destOrd="0" presId="urn:microsoft.com/office/officeart/2011/layout/HexagonRadial"/>
    <dgm:cxn modelId="{E638291C-3AED-48AB-9971-B9EBF483A588}" type="presParOf" srcId="{3E0E7595-B789-4E0E-9660-BB9FBDB4F68B}" destId="{85363770-A1AC-487B-ABD5-045788CC9891}" srcOrd="9" destOrd="0" presId="urn:microsoft.com/office/officeart/2011/layout/HexagonRadial"/>
    <dgm:cxn modelId="{5C95D00F-5644-474A-A1C6-66333E5497F5}" type="presParOf" srcId="{85363770-A1AC-487B-ABD5-045788CC9891}" destId="{4D48DEA3-D583-4CA0-8F7B-8C3EC9F19298}" srcOrd="0" destOrd="0" presId="urn:microsoft.com/office/officeart/2011/layout/HexagonRadial"/>
    <dgm:cxn modelId="{2011B174-C9A1-4559-A2C7-5A2DDC715DFD}" type="presParOf" srcId="{3E0E7595-B789-4E0E-9660-BB9FBDB4F68B}" destId="{FC111ECE-A707-4B8A-9DA2-471B56ECC700}" srcOrd="10" destOrd="0" presId="urn:microsoft.com/office/officeart/2011/layout/HexagonRadial"/>
    <dgm:cxn modelId="{79337B46-F6CC-4049-9936-A9E6A767590D}" type="presParOf" srcId="{3E0E7595-B789-4E0E-9660-BB9FBDB4F68B}" destId="{BE13EAEE-9EE6-4271-9A6E-730440EADDA8}" srcOrd="11" destOrd="0" presId="urn:microsoft.com/office/officeart/2011/layout/HexagonRadial"/>
    <dgm:cxn modelId="{FF7992E1-CE27-42D5-8F87-82E8734F08B7}" type="presParOf" srcId="{BE13EAEE-9EE6-4271-9A6E-730440EADDA8}" destId="{6CA91990-37E5-4D66-AE24-269A61168EC0}" srcOrd="0" destOrd="0" presId="urn:microsoft.com/office/officeart/2011/layout/HexagonRadial"/>
    <dgm:cxn modelId="{D208CCE1-5016-4ECA-9030-03A2D0331CED}" type="presParOf" srcId="{3E0E7595-B789-4E0E-9660-BB9FBDB4F68B}" destId="{6F25F765-EA16-4EF9-B5B9-5CF58B47F0B3}"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A28CD-CC4B-4026-89F1-0DC38A89485F}">
      <dsp:nvSpPr>
        <dsp:cNvPr id="0" name=""/>
        <dsp:cNvSpPr/>
      </dsp:nvSpPr>
      <dsp:spPr>
        <a:xfrm>
          <a:off x="0" y="3373714"/>
          <a:ext cx="6722753" cy="1107328"/>
        </a:xfrm>
        <a:prstGeom prst="rect">
          <a:avLst/>
        </a:prstGeom>
        <a:solidFill>
          <a:schemeClr val="accent3"/>
        </a:solidFill>
        <a:ln w="127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Phase 4: Content Dissemination</a:t>
          </a:r>
        </a:p>
      </dsp:txBody>
      <dsp:txXfrm>
        <a:off x="0" y="3373714"/>
        <a:ext cx="6722753" cy="597957"/>
      </dsp:txXfrm>
    </dsp:sp>
    <dsp:sp modelId="{B836F61C-33B9-46D1-8909-E30C5F734C21}">
      <dsp:nvSpPr>
        <dsp:cNvPr id="0" name=""/>
        <dsp:cNvSpPr/>
      </dsp:nvSpPr>
      <dsp:spPr>
        <a:xfrm>
          <a:off x="0" y="3949525"/>
          <a:ext cx="1680688" cy="509371"/>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Community Events</a:t>
          </a:r>
        </a:p>
      </dsp:txBody>
      <dsp:txXfrm>
        <a:off x="0" y="3949525"/>
        <a:ext cx="1680688" cy="509371"/>
      </dsp:txXfrm>
    </dsp:sp>
    <dsp:sp modelId="{C6965DBD-09BB-4A96-B55B-3C41251EF655}">
      <dsp:nvSpPr>
        <dsp:cNvPr id="0" name=""/>
        <dsp:cNvSpPr/>
      </dsp:nvSpPr>
      <dsp:spPr>
        <a:xfrm>
          <a:off x="1680688" y="3949525"/>
          <a:ext cx="1680688" cy="509371"/>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Art Exhibition</a:t>
          </a:r>
        </a:p>
      </dsp:txBody>
      <dsp:txXfrm>
        <a:off x="1680688" y="3949525"/>
        <a:ext cx="1680688" cy="509371"/>
      </dsp:txXfrm>
    </dsp:sp>
    <dsp:sp modelId="{ED559B52-6787-4675-BB0F-50F53CB76CBC}">
      <dsp:nvSpPr>
        <dsp:cNvPr id="0" name=""/>
        <dsp:cNvSpPr/>
      </dsp:nvSpPr>
      <dsp:spPr>
        <a:xfrm>
          <a:off x="3361376" y="3949525"/>
          <a:ext cx="1680688" cy="509371"/>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Training &amp; </a:t>
          </a:r>
          <a:br>
            <a:rPr lang="en-US" sz="1600" kern="1200"/>
          </a:br>
          <a:r>
            <a:rPr lang="en-US" sz="1600" kern="1200"/>
            <a:t>Education Events</a:t>
          </a:r>
        </a:p>
      </dsp:txBody>
      <dsp:txXfrm>
        <a:off x="3361376" y="3949525"/>
        <a:ext cx="1680688" cy="509371"/>
      </dsp:txXfrm>
    </dsp:sp>
    <dsp:sp modelId="{0EE545D3-1B5D-48D1-BF68-F425090A29FC}">
      <dsp:nvSpPr>
        <dsp:cNvPr id="0" name=""/>
        <dsp:cNvSpPr/>
      </dsp:nvSpPr>
      <dsp:spPr>
        <a:xfrm>
          <a:off x="5042064" y="3949525"/>
          <a:ext cx="1680688" cy="509371"/>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Social Media </a:t>
          </a:r>
          <a:br>
            <a:rPr lang="en-US" sz="1600" kern="1200"/>
          </a:br>
          <a:r>
            <a:rPr lang="en-US" sz="1600" kern="1200"/>
            <a:t>&amp; Advertising</a:t>
          </a:r>
        </a:p>
      </dsp:txBody>
      <dsp:txXfrm>
        <a:off x="5042064" y="3949525"/>
        <a:ext cx="1680688" cy="509371"/>
      </dsp:txXfrm>
    </dsp:sp>
    <dsp:sp modelId="{E7384220-F5A9-4DCC-8C96-570F226D41A1}">
      <dsp:nvSpPr>
        <dsp:cNvPr id="0" name=""/>
        <dsp:cNvSpPr/>
      </dsp:nvSpPr>
      <dsp:spPr>
        <a:xfrm rot="10800000">
          <a:off x="0" y="1687253"/>
          <a:ext cx="6722753" cy="1703071"/>
        </a:xfrm>
        <a:prstGeom prst="upArrowCallout">
          <a:avLst/>
        </a:prstGeom>
        <a:solidFill>
          <a:schemeClr val="accent2"/>
        </a:solidFill>
        <a:ln w="127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Phase 3: Product Creation</a:t>
          </a:r>
        </a:p>
      </dsp:txBody>
      <dsp:txXfrm rot="-10800000">
        <a:off x="0" y="1687253"/>
        <a:ext cx="6722753" cy="597777"/>
      </dsp:txXfrm>
    </dsp:sp>
    <dsp:sp modelId="{B4AB92B8-55C7-4B40-A20E-51A621637D5F}">
      <dsp:nvSpPr>
        <dsp:cNvPr id="0" name=""/>
        <dsp:cNvSpPr/>
      </dsp:nvSpPr>
      <dsp:spPr>
        <a:xfrm>
          <a:off x="0" y="2285031"/>
          <a:ext cx="3361376" cy="509218"/>
        </a:xfrm>
        <a:prstGeom prst="rect">
          <a:avLst/>
        </a:prstGeom>
        <a:solidFill>
          <a:srgbClr val="9BAFB5">
            <a:lumMod val="60000"/>
            <a:lumOff val="40000"/>
            <a:alpha val="90000"/>
          </a:srgbClr>
        </a:solidFill>
        <a:ln w="127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solidFill>
                <a:srgbClr val="000000">
                  <a:hueOff val="0"/>
                  <a:satOff val="0"/>
                  <a:lumOff val="0"/>
                  <a:alphaOff val="0"/>
                </a:srgbClr>
              </a:solidFill>
              <a:latin typeface="Gill Sans MT" panose="020B0502020104020203"/>
              <a:ea typeface="+mn-ea"/>
              <a:cs typeface="+mn-cs"/>
            </a:rPr>
            <a:t>Materials Creation</a:t>
          </a:r>
        </a:p>
      </dsp:txBody>
      <dsp:txXfrm>
        <a:off x="0" y="2285031"/>
        <a:ext cx="3361376" cy="509218"/>
      </dsp:txXfrm>
    </dsp:sp>
    <dsp:sp modelId="{5087E59D-61AA-4317-A113-225C61A73E4C}">
      <dsp:nvSpPr>
        <dsp:cNvPr id="0" name=""/>
        <dsp:cNvSpPr/>
      </dsp:nvSpPr>
      <dsp:spPr>
        <a:xfrm>
          <a:off x="3361376" y="2285031"/>
          <a:ext cx="3361376" cy="509218"/>
        </a:xfrm>
        <a:prstGeom prst="rect">
          <a:avLst/>
        </a:prstGeom>
        <a:solidFill>
          <a:schemeClr val="accent2">
            <a:lumMod val="60000"/>
            <a:lumOff val="40000"/>
            <a:alpha val="90000"/>
          </a:schemeClr>
        </a:solidFill>
        <a:ln w="127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Art Exhibition</a:t>
          </a:r>
        </a:p>
      </dsp:txBody>
      <dsp:txXfrm>
        <a:off x="3361376" y="2285031"/>
        <a:ext cx="3361376" cy="509218"/>
      </dsp:txXfrm>
    </dsp:sp>
    <dsp:sp modelId="{0D0E06EA-0DE4-4407-9211-EEE1C017F0DD}">
      <dsp:nvSpPr>
        <dsp:cNvPr id="0" name=""/>
        <dsp:cNvSpPr/>
      </dsp:nvSpPr>
      <dsp:spPr>
        <a:xfrm rot="10800000">
          <a:off x="0" y="792"/>
          <a:ext cx="6722753" cy="1703071"/>
        </a:xfrm>
        <a:prstGeom prst="upArrowCallout">
          <a:avLst/>
        </a:prstGeom>
        <a:solidFill>
          <a:schemeClr val="accent4"/>
        </a:solidFill>
        <a:ln w="127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Phase 2: Content Creation</a:t>
          </a:r>
        </a:p>
      </dsp:txBody>
      <dsp:txXfrm rot="-10800000">
        <a:off x="0" y="792"/>
        <a:ext cx="6722753" cy="597777"/>
      </dsp:txXfrm>
    </dsp:sp>
    <dsp:sp modelId="{B65D7D58-A6DE-4B23-84C0-54136C91D812}">
      <dsp:nvSpPr>
        <dsp:cNvPr id="0" name=""/>
        <dsp:cNvSpPr/>
      </dsp:nvSpPr>
      <dsp:spPr>
        <a:xfrm>
          <a:off x="0" y="598570"/>
          <a:ext cx="6722753" cy="509218"/>
        </a:xfrm>
        <a:prstGeom prst="rect">
          <a:avLst/>
        </a:prstGeom>
        <a:solidFill>
          <a:schemeClr val="accent4">
            <a:lumMod val="60000"/>
            <a:lumOff val="40000"/>
            <a:alpha val="90000"/>
          </a:schemeClr>
        </a:solidFill>
        <a:ln w="127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Toolkit Creation</a:t>
          </a:r>
        </a:p>
      </dsp:txBody>
      <dsp:txXfrm>
        <a:off x="0" y="598570"/>
        <a:ext cx="6722753" cy="509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403DE-D1D2-4DB0-964E-6C7F900DE0DB}">
      <dsp:nvSpPr>
        <dsp:cNvPr id="0" name=""/>
        <dsp:cNvSpPr/>
      </dsp:nvSpPr>
      <dsp:spPr>
        <a:xfrm rot="5400000">
          <a:off x="-260467" y="263386"/>
          <a:ext cx="1736451" cy="1215516"/>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Vendor Selection</a:t>
          </a:r>
        </a:p>
      </dsp:txBody>
      <dsp:txXfrm rot="-5400000">
        <a:off x="1" y="610676"/>
        <a:ext cx="1215516" cy="520935"/>
      </dsp:txXfrm>
    </dsp:sp>
    <dsp:sp modelId="{1DA91689-93FF-40D4-BD6A-BCD4F0C5C193}">
      <dsp:nvSpPr>
        <dsp:cNvPr id="0" name=""/>
        <dsp:cNvSpPr/>
      </dsp:nvSpPr>
      <dsp:spPr>
        <a:xfrm rot="5400000">
          <a:off x="3854471" y="-2636036"/>
          <a:ext cx="1128693" cy="640660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Vendors apply to create campaign materials based on educational toolkits</a:t>
          </a:r>
        </a:p>
        <a:p>
          <a:pPr marL="171450" lvl="1" indent="-171450" algn="l" defTabSz="711200">
            <a:lnSpc>
              <a:spcPct val="90000"/>
            </a:lnSpc>
            <a:spcBef>
              <a:spcPct val="0"/>
            </a:spcBef>
            <a:spcAft>
              <a:spcPct val="15000"/>
            </a:spcAft>
            <a:buChar char="•"/>
          </a:pPr>
          <a:r>
            <a:rPr lang="en-US" sz="1600" kern="1200"/>
            <a:t>Vendor selection committee will identify and hire the most appropriate companies and individuals to work with </a:t>
          </a:r>
        </a:p>
        <a:p>
          <a:pPr marL="171450" lvl="1" indent="-171450" algn="l" defTabSz="711200">
            <a:lnSpc>
              <a:spcPct val="90000"/>
            </a:lnSpc>
            <a:spcBef>
              <a:spcPct val="0"/>
            </a:spcBef>
            <a:spcAft>
              <a:spcPct val="15000"/>
            </a:spcAft>
            <a:buChar char="•"/>
          </a:pPr>
          <a:r>
            <a:rPr lang="en-US" sz="1600" b="1" kern="1200"/>
            <a:t>WHEN</a:t>
          </a:r>
          <a:r>
            <a:rPr lang="en-US" sz="1600" kern="1200"/>
            <a:t>: application deadline 12/31; vendor selection early January 2024</a:t>
          </a:r>
        </a:p>
      </dsp:txBody>
      <dsp:txXfrm rot="-5400000">
        <a:off x="1215516" y="58017"/>
        <a:ext cx="6351505" cy="1018497"/>
      </dsp:txXfrm>
    </dsp:sp>
    <dsp:sp modelId="{938E15D6-9346-4C62-81BF-39BB04CF8C7B}">
      <dsp:nvSpPr>
        <dsp:cNvPr id="0" name=""/>
        <dsp:cNvSpPr/>
      </dsp:nvSpPr>
      <dsp:spPr>
        <a:xfrm rot="5400000">
          <a:off x="-260467" y="1807254"/>
          <a:ext cx="1736451" cy="1215516"/>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*Content Creation</a:t>
          </a:r>
        </a:p>
      </dsp:txBody>
      <dsp:txXfrm rot="-5400000">
        <a:off x="1" y="2154544"/>
        <a:ext cx="1215516" cy="520935"/>
      </dsp:txXfrm>
    </dsp:sp>
    <dsp:sp modelId="{DF931D1B-033E-4342-99D3-4EA2840F05ED}">
      <dsp:nvSpPr>
        <dsp:cNvPr id="0" name=""/>
        <dsp:cNvSpPr/>
      </dsp:nvSpPr>
      <dsp:spPr>
        <a:xfrm rot="5400000">
          <a:off x="3854471" y="-1092167"/>
          <a:ext cx="1128693" cy="6406603"/>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44525">
            <a:lnSpc>
              <a:spcPct val="90000"/>
            </a:lnSpc>
            <a:spcBef>
              <a:spcPct val="0"/>
            </a:spcBef>
            <a:spcAft>
              <a:spcPct val="15000"/>
            </a:spcAft>
            <a:buChar char="•"/>
          </a:pPr>
          <a:r>
            <a:rPr lang="en-US" sz="1450" kern="1200"/>
            <a:t>Vendors will create educational videos, written materials, web-based curricula</a:t>
          </a:r>
        </a:p>
        <a:p>
          <a:pPr marL="114300" lvl="1" indent="-114300" algn="l" defTabSz="644525">
            <a:lnSpc>
              <a:spcPct val="90000"/>
            </a:lnSpc>
            <a:spcBef>
              <a:spcPct val="0"/>
            </a:spcBef>
            <a:spcAft>
              <a:spcPct val="15000"/>
            </a:spcAft>
            <a:buChar char="•"/>
          </a:pPr>
          <a:r>
            <a:rPr lang="en-US" sz="1450" kern="1200"/>
            <a:t>Instructional design vendor(s) will generate course shells to support training activities</a:t>
          </a:r>
        </a:p>
        <a:p>
          <a:pPr marL="114300" lvl="1" indent="-114300" algn="l" defTabSz="644525">
            <a:lnSpc>
              <a:spcPct val="90000"/>
            </a:lnSpc>
            <a:spcBef>
              <a:spcPct val="0"/>
            </a:spcBef>
            <a:spcAft>
              <a:spcPct val="15000"/>
            </a:spcAft>
            <a:buChar char="•"/>
          </a:pPr>
          <a:r>
            <a:rPr lang="en-US" sz="1450" kern="1200"/>
            <a:t>Marketing materials such as a brand, logo, and tagline will facilitate dissemination</a:t>
          </a:r>
        </a:p>
        <a:p>
          <a:pPr marL="114300" lvl="1" indent="-114300" algn="l" defTabSz="644525">
            <a:lnSpc>
              <a:spcPct val="90000"/>
            </a:lnSpc>
            <a:spcBef>
              <a:spcPct val="0"/>
            </a:spcBef>
            <a:spcAft>
              <a:spcPct val="15000"/>
            </a:spcAft>
            <a:buChar char="•"/>
          </a:pPr>
          <a:r>
            <a:rPr lang="en-US" sz="1450" b="1" kern="1200"/>
            <a:t>WHEN</a:t>
          </a:r>
          <a:r>
            <a:rPr lang="en-US" sz="1450" kern="1200"/>
            <a:t>: January through April 2024</a:t>
          </a:r>
        </a:p>
      </dsp:txBody>
      <dsp:txXfrm rot="-5400000">
        <a:off x="1215516" y="1601886"/>
        <a:ext cx="6351505" cy="1018497"/>
      </dsp:txXfrm>
    </dsp:sp>
    <dsp:sp modelId="{441F2502-2D74-400E-95F7-DE5787E89C1B}">
      <dsp:nvSpPr>
        <dsp:cNvPr id="0" name=""/>
        <dsp:cNvSpPr/>
      </dsp:nvSpPr>
      <dsp:spPr>
        <a:xfrm rot="5400000">
          <a:off x="-260467" y="3351123"/>
          <a:ext cx="1736451" cy="1215516"/>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Content Dissemination</a:t>
          </a:r>
        </a:p>
      </dsp:txBody>
      <dsp:txXfrm rot="-5400000">
        <a:off x="1" y="3698413"/>
        <a:ext cx="1215516" cy="520935"/>
      </dsp:txXfrm>
    </dsp:sp>
    <dsp:sp modelId="{840D00F7-50CE-4FC1-A826-917D4B4E6B26}">
      <dsp:nvSpPr>
        <dsp:cNvPr id="0" name=""/>
        <dsp:cNvSpPr/>
      </dsp:nvSpPr>
      <dsp:spPr>
        <a:xfrm rot="5400000">
          <a:off x="3854471" y="451700"/>
          <a:ext cx="1128693" cy="6406603"/>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a:t>Educational campaign team will distribute the materials through </a:t>
          </a:r>
          <a:br>
            <a:rPr lang="en-US" sz="1500" kern="1200"/>
          </a:br>
          <a:r>
            <a:rPr lang="en-US" sz="1500" kern="1200"/>
            <a:t>diverse channels to effectively reach the target populations </a:t>
          </a:r>
        </a:p>
        <a:p>
          <a:pPr marL="114300" lvl="1" indent="-114300" algn="l" defTabSz="666750">
            <a:lnSpc>
              <a:spcPct val="90000"/>
            </a:lnSpc>
            <a:spcBef>
              <a:spcPct val="0"/>
            </a:spcBef>
            <a:spcAft>
              <a:spcPct val="15000"/>
            </a:spcAft>
            <a:buChar char="•"/>
          </a:pPr>
          <a:r>
            <a:rPr lang="en-US" sz="1500" kern="1200"/>
            <a:t>Channels include: science-informed art exhibition, community events (e.g., block parties), training events, social media, and other advertising outlets</a:t>
          </a:r>
        </a:p>
        <a:p>
          <a:pPr marL="114300" lvl="1" indent="-114300" algn="l" defTabSz="666750">
            <a:lnSpc>
              <a:spcPct val="90000"/>
            </a:lnSpc>
            <a:spcBef>
              <a:spcPct val="0"/>
            </a:spcBef>
            <a:spcAft>
              <a:spcPct val="15000"/>
            </a:spcAft>
            <a:buChar char="•"/>
          </a:pPr>
          <a:r>
            <a:rPr lang="en-US" sz="1500" b="1" kern="1200"/>
            <a:t>WHEN</a:t>
          </a:r>
          <a:r>
            <a:rPr lang="en-US" sz="1500" kern="1200"/>
            <a:t>: May through June 2024</a:t>
          </a:r>
        </a:p>
      </dsp:txBody>
      <dsp:txXfrm rot="-5400000">
        <a:off x="1215516" y="3145753"/>
        <a:ext cx="6351505" cy="10184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8252C-81BD-430B-ABF0-ABA4CE5C3FF1}">
      <dsp:nvSpPr>
        <dsp:cNvPr id="0" name=""/>
        <dsp:cNvSpPr/>
      </dsp:nvSpPr>
      <dsp:spPr>
        <a:xfrm>
          <a:off x="3217" y="0"/>
          <a:ext cx="3919857" cy="1188721"/>
        </a:xfrm>
        <a:prstGeom prst="chevron">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a:t>Artist Application</a:t>
          </a:r>
        </a:p>
      </dsp:txBody>
      <dsp:txXfrm>
        <a:off x="597578" y="0"/>
        <a:ext cx="2731136" cy="1188721"/>
      </dsp:txXfrm>
    </dsp:sp>
    <dsp:sp modelId="{5089BEE4-FA1D-4A3A-9853-EB1038CB5901}">
      <dsp:nvSpPr>
        <dsp:cNvPr id="0" name=""/>
        <dsp:cNvSpPr/>
      </dsp:nvSpPr>
      <dsp:spPr>
        <a:xfrm>
          <a:off x="3531089" y="0"/>
          <a:ext cx="3919857" cy="1188721"/>
        </a:xfrm>
        <a:prstGeom prst="chevron">
          <a:avLst/>
        </a:prstGeom>
        <a:solidFill>
          <a:schemeClr val="accent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a:t>Artist Educational Forum</a:t>
          </a:r>
        </a:p>
      </dsp:txBody>
      <dsp:txXfrm>
        <a:off x="4125450" y="0"/>
        <a:ext cx="2731136" cy="1188721"/>
      </dsp:txXfrm>
    </dsp:sp>
    <dsp:sp modelId="{2BE0A0A1-3C82-48CB-B53C-3985DD4FC028}">
      <dsp:nvSpPr>
        <dsp:cNvPr id="0" name=""/>
        <dsp:cNvSpPr/>
      </dsp:nvSpPr>
      <dsp:spPr>
        <a:xfrm>
          <a:off x="7058961" y="0"/>
          <a:ext cx="3919857" cy="1188721"/>
        </a:xfrm>
        <a:prstGeom prst="chevron">
          <a:avLst/>
        </a:prstGeom>
        <a:solidFill>
          <a:schemeClr val="accent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a:t>Denver Exhibition</a:t>
          </a:r>
        </a:p>
      </dsp:txBody>
      <dsp:txXfrm>
        <a:off x="7653322" y="0"/>
        <a:ext cx="2731136" cy="11887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AA4D3-B5A2-4B37-B106-6118872C0AF7}">
      <dsp:nvSpPr>
        <dsp:cNvPr id="0" name=""/>
        <dsp:cNvSpPr/>
      </dsp:nvSpPr>
      <dsp:spPr>
        <a:xfrm>
          <a:off x="928" y="145666"/>
          <a:ext cx="3621639" cy="21729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a:t>School of Public Health faculty will present the scientific findings about HCC across a 2-day workshop</a:t>
          </a:r>
        </a:p>
      </dsp:txBody>
      <dsp:txXfrm>
        <a:off x="928" y="145666"/>
        <a:ext cx="3621639" cy="2172983"/>
      </dsp:txXfrm>
    </dsp:sp>
    <dsp:sp modelId="{5B5499EE-30A0-44AF-8D56-E962DC40B50F}">
      <dsp:nvSpPr>
        <dsp:cNvPr id="0" name=""/>
        <dsp:cNvSpPr/>
      </dsp:nvSpPr>
      <dsp:spPr>
        <a:xfrm>
          <a:off x="3984731" y="145666"/>
          <a:ext cx="3621639" cy="217298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a:t>Education will parallel toolkit, and focus on the effects of HCC on the physical and mental health of youth and pregnant people</a:t>
          </a:r>
        </a:p>
      </dsp:txBody>
      <dsp:txXfrm>
        <a:off x="3984731" y="145666"/>
        <a:ext cx="3621639" cy="2172983"/>
      </dsp:txXfrm>
    </dsp:sp>
    <dsp:sp modelId="{80900333-93C9-49B5-B55F-6BC4568A1531}">
      <dsp:nvSpPr>
        <dsp:cNvPr id="0" name=""/>
        <dsp:cNvSpPr/>
      </dsp:nvSpPr>
      <dsp:spPr>
        <a:xfrm>
          <a:off x="928" y="2680814"/>
          <a:ext cx="3621639" cy="217298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a:t>Community members will also share their perspective &amp; stories on the topic</a:t>
          </a:r>
        </a:p>
      </dsp:txBody>
      <dsp:txXfrm>
        <a:off x="928" y="2680814"/>
        <a:ext cx="3621639" cy="2172983"/>
      </dsp:txXfrm>
    </dsp:sp>
    <dsp:sp modelId="{90DC2181-2C63-40C2-8CB8-0DA2DD0A64B1}">
      <dsp:nvSpPr>
        <dsp:cNvPr id="0" name=""/>
        <dsp:cNvSpPr/>
      </dsp:nvSpPr>
      <dsp:spPr>
        <a:xfrm>
          <a:off x="3984731" y="2680814"/>
          <a:ext cx="3621639" cy="2172983"/>
        </a:xfrm>
        <a:prstGeom prst="rect">
          <a:avLst/>
        </a:prstGeom>
        <a:solidFill>
          <a:schemeClr val="tx2"/>
        </a:solid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a:t>Artists will reflect &amp; share with each other to begin their creative journey </a:t>
          </a:r>
        </a:p>
      </dsp:txBody>
      <dsp:txXfrm>
        <a:off x="3984731" y="2680814"/>
        <a:ext cx="3621639" cy="21729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1A087-558F-4E3C-B01F-DE8B6453CA5E}">
      <dsp:nvSpPr>
        <dsp:cNvPr id="0" name=""/>
        <dsp:cNvSpPr/>
      </dsp:nvSpPr>
      <dsp:spPr>
        <a:xfrm>
          <a:off x="-5809241" y="-889105"/>
          <a:ext cx="6916036" cy="6916036"/>
        </a:xfrm>
        <a:prstGeom prst="blockArc">
          <a:avLst>
            <a:gd name="adj1" fmla="val 18900000"/>
            <a:gd name="adj2" fmla="val 2700000"/>
            <a:gd name="adj3" fmla="val 312"/>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1C7169-EEDB-43C5-AE58-3077E602F028}">
      <dsp:nvSpPr>
        <dsp:cNvPr id="0" name=""/>
        <dsp:cNvSpPr/>
      </dsp:nvSpPr>
      <dsp:spPr>
        <a:xfrm>
          <a:off x="483766" y="321011"/>
          <a:ext cx="8860142" cy="642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93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Professional artists will create artwork, after training in HCC issues/evidence</a:t>
          </a:r>
        </a:p>
      </dsp:txBody>
      <dsp:txXfrm>
        <a:off x="483766" y="321011"/>
        <a:ext cx="8860142" cy="642433"/>
      </dsp:txXfrm>
    </dsp:sp>
    <dsp:sp modelId="{8CB2B450-344E-427A-830B-34DE16B91F50}">
      <dsp:nvSpPr>
        <dsp:cNvPr id="0" name=""/>
        <dsp:cNvSpPr/>
      </dsp:nvSpPr>
      <dsp:spPr>
        <a:xfrm>
          <a:off x="82245" y="240707"/>
          <a:ext cx="803042" cy="80304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642C9F-732E-4679-BD3C-001F08A715C3}">
      <dsp:nvSpPr>
        <dsp:cNvPr id="0" name=""/>
        <dsp:cNvSpPr/>
      </dsp:nvSpPr>
      <dsp:spPr>
        <a:xfrm>
          <a:off x="944115" y="1284353"/>
          <a:ext cx="8399793" cy="642433"/>
        </a:xfrm>
        <a:prstGeom prst="rect">
          <a:avLst/>
        </a:prstGeom>
        <a:solidFill>
          <a:schemeClr val="accent4"/>
        </a:solidFill>
        <a:ln w="127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93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CSPH team will create display panels which convey scientific context from the toolkit; available during exhibition and for display afterwards at community events</a:t>
          </a:r>
        </a:p>
      </dsp:txBody>
      <dsp:txXfrm>
        <a:off x="944115" y="1284353"/>
        <a:ext cx="8399793" cy="642433"/>
      </dsp:txXfrm>
    </dsp:sp>
    <dsp:sp modelId="{A6B14B58-FBE8-464B-851C-33E87CBE65ED}">
      <dsp:nvSpPr>
        <dsp:cNvPr id="0" name=""/>
        <dsp:cNvSpPr/>
      </dsp:nvSpPr>
      <dsp:spPr>
        <a:xfrm>
          <a:off x="542594" y="1204049"/>
          <a:ext cx="803042" cy="803042"/>
        </a:xfrm>
        <a:prstGeom prst="ellipse">
          <a:avLst/>
        </a:prstGeom>
        <a:solidFill>
          <a:schemeClr val="lt1">
            <a:hueOff val="0"/>
            <a:satOff val="0"/>
            <a:lumOff val="0"/>
            <a:alphaOff val="0"/>
          </a:schemeClr>
        </a:solidFill>
        <a:ln w="127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AB48AB28-3DC2-41AA-86B4-786DC724EA0A}">
      <dsp:nvSpPr>
        <dsp:cNvPr id="0" name=""/>
        <dsp:cNvSpPr/>
      </dsp:nvSpPr>
      <dsp:spPr>
        <a:xfrm>
          <a:off x="1085405" y="2247695"/>
          <a:ext cx="8258503" cy="642433"/>
        </a:xfrm>
        <a:prstGeom prst="rect">
          <a:avLst/>
        </a:prstGeom>
        <a:solidFill>
          <a:schemeClr val="accent3"/>
        </a:solidFill>
        <a:ln w="127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93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Published catalog of artwork photographs and scientific findings will be available during exhibition and afterwards </a:t>
          </a:r>
        </a:p>
      </dsp:txBody>
      <dsp:txXfrm>
        <a:off x="1085405" y="2247695"/>
        <a:ext cx="8258503" cy="642433"/>
      </dsp:txXfrm>
    </dsp:sp>
    <dsp:sp modelId="{74D165B4-7BD2-472C-9747-BEB07E891B0D}">
      <dsp:nvSpPr>
        <dsp:cNvPr id="0" name=""/>
        <dsp:cNvSpPr/>
      </dsp:nvSpPr>
      <dsp:spPr>
        <a:xfrm>
          <a:off x="683884" y="2167391"/>
          <a:ext cx="803042" cy="803042"/>
        </a:xfrm>
        <a:prstGeom prst="ellipse">
          <a:avLst/>
        </a:prstGeom>
        <a:solidFill>
          <a:schemeClr val="lt1">
            <a:hueOff val="0"/>
            <a:satOff val="0"/>
            <a:lumOff val="0"/>
            <a:alphaOff val="0"/>
          </a:schemeClr>
        </a:solidFill>
        <a:ln w="127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CBA37BEE-E7C6-441F-984B-5C0D2EA161A4}">
      <dsp:nvSpPr>
        <dsp:cNvPr id="0" name=""/>
        <dsp:cNvSpPr/>
      </dsp:nvSpPr>
      <dsp:spPr>
        <a:xfrm>
          <a:off x="944115" y="3211037"/>
          <a:ext cx="8399793" cy="642433"/>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932" tIns="50800" rIns="50800" bIns="50800" numCol="1" spcCol="1270" anchor="ctr" anchorCtr="0">
          <a:noAutofit/>
        </a:bodyPr>
        <a:lstStyle/>
        <a:p>
          <a:pPr marL="0" lvl="0" indent="0" algn="l" defTabSz="889000">
            <a:lnSpc>
              <a:spcPct val="90000"/>
            </a:lnSpc>
            <a:spcBef>
              <a:spcPct val="0"/>
            </a:spcBef>
            <a:spcAft>
              <a:spcPct val="35000"/>
            </a:spcAft>
            <a:buClr>
              <a:schemeClr val="dk1"/>
            </a:buClr>
            <a:buSzPts val="2800"/>
            <a:buFont typeface="Alegreya Medium"/>
            <a:buNone/>
          </a:pPr>
          <a:r>
            <a:rPr lang="en-US" sz="2000" kern="1200">
              <a:solidFill>
                <a:srgbClr val="FFFFFF"/>
              </a:solidFill>
              <a:latin typeface="Gill Sans MT" panose="020B0502020104020203"/>
              <a:ea typeface="+mn-ea"/>
              <a:cs typeface="+mn-cs"/>
              <a:sym typeface="Alegreya Medium"/>
            </a:rPr>
            <a:t>Youth engagement artwork project (possible secondary art exhibition) </a:t>
          </a:r>
          <a:endParaRPr lang="en-US" sz="2000" kern="1200">
            <a:solidFill>
              <a:srgbClr val="FFFFFF"/>
            </a:solidFill>
            <a:latin typeface="Gill Sans MT" panose="020B0502020104020203"/>
            <a:ea typeface="+mn-ea"/>
            <a:cs typeface="+mn-cs"/>
          </a:endParaRPr>
        </a:p>
      </dsp:txBody>
      <dsp:txXfrm>
        <a:off x="944115" y="3211037"/>
        <a:ext cx="8399793" cy="642433"/>
      </dsp:txXfrm>
    </dsp:sp>
    <dsp:sp modelId="{41B61070-205B-45F8-A108-105B0FCA0D23}">
      <dsp:nvSpPr>
        <dsp:cNvPr id="0" name=""/>
        <dsp:cNvSpPr/>
      </dsp:nvSpPr>
      <dsp:spPr>
        <a:xfrm>
          <a:off x="542594" y="3130733"/>
          <a:ext cx="803042" cy="803042"/>
        </a:xfrm>
        <a:prstGeom prst="ellipse">
          <a:avLst/>
        </a:prstGeom>
        <a:solidFill>
          <a:schemeClr val="lt1">
            <a:hueOff val="0"/>
            <a:satOff val="0"/>
            <a:lumOff val="0"/>
            <a:alphaOff val="0"/>
          </a:schemeClr>
        </a:solidFill>
        <a:ln w="127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88AFC4D6-2E22-4553-953F-3136AB784AC4}">
      <dsp:nvSpPr>
        <dsp:cNvPr id="0" name=""/>
        <dsp:cNvSpPr/>
      </dsp:nvSpPr>
      <dsp:spPr>
        <a:xfrm>
          <a:off x="483766" y="4174380"/>
          <a:ext cx="8860142" cy="642433"/>
        </a:xfrm>
        <a:prstGeom prst="rect">
          <a:avLst/>
        </a:prstGeom>
        <a:solidFill>
          <a:schemeClr val="accent4"/>
        </a:solidFill>
        <a:ln w="127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932" tIns="55880" rIns="55880" bIns="55880" numCol="1" spcCol="1270" anchor="ctr" anchorCtr="0">
          <a:noAutofit/>
        </a:bodyPr>
        <a:lstStyle/>
        <a:p>
          <a:pPr marL="0" lvl="0" indent="0" algn="l" defTabSz="977900">
            <a:lnSpc>
              <a:spcPct val="90000"/>
            </a:lnSpc>
            <a:spcBef>
              <a:spcPct val="0"/>
            </a:spcBef>
            <a:spcAft>
              <a:spcPct val="35000"/>
            </a:spcAft>
            <a:buClr>
              <a:schemeClr val="dk1"/>
            </a:buClr>
            <a:buSzPts val="2800"/>
            <a:buFont typeface="Alegreya Medium"/>
            <a:buNone/>
          </a:pPr>
          <a:r>
            <a:rPr lang="en-US" sz="2200" kern="1200">
              <a:solidFill>
                <a:srgbClr val="FFFFFF"/>
              </a:solidFill>
              <a:latin typeface="Gill Sans MT" panose="020B0502020104020203"/>
              <a:ea typeface="+mn-ea"/>
              <a:cs typeface="+mn-cs"/>
              <a:sym typeface="Alegreya Medium"/>
            </a:rPr>
            <a:t>Artist/curator public lectures, performances, spoken word presentations that parallel the exhibition, to promote further dialogue</a:t>
          </a:r>
          <a:endParaRPr lang="en-US" sz="2200" kern="1200">
            <a:solidFill>
              <a:srgbClr val="FFFFFF"/>
            </a:solidFill>
            <a:latin typeface="Gill Sans MT" panose="020B0502020104020203"/>
            <a:ea typeface="+mn-ea"/>
            <a:cs typeface="+mn-cs"/>
          </a:endParaRPr>
        </a:p>
      </dsp:txBody>
      <dsp:txXfrm>
        <a:off x="483766" y="4174380"/>
        <a:ext cx="8860142" cy="642433"/>
      </dsp:txXfrm>
    </dsp:sp>
    <dsp:sp modelId="{259B9641-1B39-42B4-8BDE-E0514BDD92FE}">
      <dsp:nvSpPr>
        <dsp:cNvPr id="0" name=""/>
        <dsp:cNvSpPr/>
      </dsp:nvSpPr>
      <dsp:spPr>
        <a:xfrm>
          <a:off x="82245" y="4094075"/>
          <a:ext cx="803042" cy="803042"/>
        </a:xfrm>
        <a:prstGeom prst="ellipse">
          <a:avLst/>
        </a:prstGeom>
        <a:solidFill>
          <a:schemeClr val="lt1">
            <a:hueOff val="0"/>
            <a:satOff val="0"/>
            <a:lumOff val="0"/>
            <a:alphaOff val="0"/>
          </a:schemeClr>
        </a:solidFill>
        <a:ln w="127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E1595-3C20-4267-A787-51C7363676EC}">
      <dsp:nvSpPr>
        <dsp:cNvPr id="0" name=""/>
        <dsp:cNvSpPr/>
      </dsp:nvSpPr>
      <dsp:spPr>
        <a:xfrm>
          <a:off x="3347589" y="1981771"/>
          <a:ext cx="2518917" cy="217896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3765009" y="2342856"/>
        <a:ext cx="1684077" cy="1456795"/>
      </dsp:txXfrm>
    </dsp:sp>
    <dsp:sp modelId="{E669E4EE-B0D9-49AB-AD14-1F9BB39592E4}">
      <dsp:nvSpPr>
        <dsp:cNvPr id="0" name=""/>
        <dsp:cNvSpPr/>
      </dsp:nvSpPr>
      <dsp:spPr>
        <a:xfrm>
          <a:off x="4924916" y="939283"/>
          <a:ext cx="950380" cy="81887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CE2340-548F-484E-8D09-2955B538FBD2}">
      <dsp:nvSpPr>
        <dsp:cNvPr id="0" name=""/>
        <dsp:cNvSpPr/>
      </dsp:nvSpPr>
      <dsp:spPr>
        <a:xfrm>
          <a:off x="3579618" y="0"/>
          <a:ext cx="2064234" cy="1785805"/>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Provide input on toolkits</a:t>
          </a:r>
        </a:p>
      </dsp:txBody>
      <dsp:txXfrm>
        <a:off x="3921706" y="295946"/>
        <a:ext cx="1380058" cy="1193913"/>
      </dsp:txXfrm>
    </dsp:sp>
    <dsp:sp modelId="{C94F27E0-31AC-4F36-9B68-2918911D5B09}">
      <dsp:nvSpPr>
        <dsp:cNvPr id="0" name=""/>
        <dsp:cNvSpPr/>
      </dsp:nvSpPr>
      <dsp:spPr>
        <a:xfrm>
          <a:off x="6034083" y="2470149"/>
          <a:ext cx="950380" cy="81887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29E730-CA9E-40C1-8CDA-A03F367ECC0E}">
      <dsp:nvSpPr>
        <dsp:cNvPr id="0" name=""/>
        <dsp:cNvSpPr/>
      </dsp:nvSpPr>
      <dsp:spPr>
        <a:xfrm>
          <a:off x="5472761" y="1098390"/>
          <a:ext cx="2064234" cy="1785805"/>
        </a:xfrm>
        <a:prstGeom prst="hexagon">
          <a:avLst>
            <a:gd name="adj" fmla="val 28570"/>
            <a:gd name="vf" fmla="val 115470"/>
          </a:avLst>
        </a:prstGeom>
        <a:solidFill>
          <a:schemeClr val="accent2">
            <a:hueOff val="-2070378"/>
            <a:satOff val="9172"/>
            <a:lumOff val="-3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Selection of vendors</a:t>
          </a:r>
        </a:p>
      </dsp:txBody>
      <dsp:txXfrm>
        <a:off x="5814849" y="1394336"/>
        <a:ext cx="1380058" cy="1193913"/>
      </dsp:txXfrm>
    </dsp:sp>
    <dsp:sp modelId="{04348D17-12EC-48C5-A5BF-38F1967D7C96}">
      <dsp:nvSpPr>
        <dsp:cNvPr id="0" name=""/>
        <dsp:cNvSpPr/>
      </dsp:nvSpPr>
      <dsp:spPr>
        <a:xfrm>
          <a:off x="5263584" y="4198209"/>
          <a:ext cx="950380" cy="81887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6B741B-9DCA-4D37-8A82-4891D2394AE0}">
      <dsp:nvSpPr>
        <dsp:cNvPr id="0" name=""/>
        <dsp:cNvSpPr/>
      </dsp:nvSpPr>
      <dsp:spPr>
        <a:xfrm>
          <a:off x="5472761" y="3257697"/>
          <a:ext cx="2064234" cy="1785805"/>
        </a:xfrm>
        <a:prstGeom prst="hexagon">
          <a:avLst>
            <a:gd name="adj" fmla="val 28570"/>
            <a:gd name="vf" fmla="val 115470"/>
          </a:avLst>
        </a:prstGeom>
        <a:solidFill>
          <a:schemeClr val="accent2">
            <a:hueOff val="-4140755"/>
            <a:satOff val="18344"/>
            <a:lumOff val="-6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Creation of content with vendors</a:t>
          </a:r>
        </a:p>
      </dsp:txBody>
      <dsp:txXfrm>
        <a:off x="5814849" y="3553643"/>
        <a:ext cx="1380058" cy="1193913"/>
      </dsp:txXfrm>
    </dsp:sp>
    <dsp:sp modelId="{4D48DEA3-D583-4CA0-8F7B-8C3EC9F19298}">
      <dsp:nvSpPr>
        <dsp:cNvPr id="0" name=""/>
        <dsp:cNvSpPr/>
      </dsp:nvSpPr>
      <dsp:spPr>
        <a:xfrm>
          <a:off x="3352277" y="4377588"/>
          <a:ext cx="950380" cy="81887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930F54-53AB-4C54-9049-2CD82DD38DE8}">
      <dsp:nvSpPr>
        <dsp:cNvPr id="0" name=""/>
        <dsp:cNvSpPr/>
      </dsp:nvSpPr>
      <dsp:spPr>
        <a:xfrm>
          <a:off x="3579618" y="4357316"/>
          <a:ext cx="2064234" cy="1785805"/>
        </a:xfrm>
        <a:prstGeom prst="hexagon">
          <a:avLst>
            <a:gd name="adj" fmla="val 28570"/>
            <a:gd name="vf" fmla="val 115470"/>
          </a:avLst>
        </a:prstGeom>
        <a:solidFill>
          <a:schemeClr val="accent2">
            <a:hueOff val="-6211133"/>
            <a:satOff val="27515"/>
            <a:lumOff val="-10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777875">
            <a:lnSpc>
              <a:spcPct val="90000"/>
            </a:lnSpc>
            <a:spcBef>
              <a:spcPct val="0"/>
            </a:spcBef>
            <a:spcAft>
              <a:spcPct val="35000"/>
            </a:spcAft>
            <a:buNone/>
          </a:pPr>
          <a:r>
            <a:rPr lang="en-US" sz="1750" kern="1200">
              <a:solidFill>
                <a:srgbClr val="FFFFFF"/>
              </a:solidFill>
              <a:latin typeface="Gill Sans MT" panose="020B0502020104020203"/>
              <a:ea typeface="+mn-ea"/>
              <a:cs typeface="+mn-cs"/>
            </a:rPr>
            <a:t>Support training &amp; community events</a:t>
          </a:r>
        </a:p>
      </dsp:txBody>
      <dsp:txXfrm>
        <a:off x="3921706" y="4653262"/>
        <a:ext cx="1380058" cy="1193913"/>
      </dsp:txXfrm>
    </dsp:sp>
    <dsp:sp modelId="{6CA91990-37E5-4D66-AE24-269A61168EC0}">
      <dsp:nvSpPr>
        <dsp:cNvPr id="0" name=""/>
        <dsp:cNvSpPr/>
      </dsp:nvSpPr>
      <dsp:spPr>
        <a:xfrm>
          <a:off x="2224946" y="2847337"/>
          <a:ext cx="950380" cy="81887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111ECE-A707-4B8A-9DA2-471B56ECC700}">
      <dsp:nvSpPr>
        <dsp:cNvPr id="0" name=""/>
        <dsp:cNvSpPr/>
      </dsp:nvSpPr>
      <dsp:spPr>
        <a:xfrm>
          <a:off x="1677686" y="3258926"/>
          <a:ext cx="2064234" cy="1785805"/>
        </a:xfrm>
        <a:prstGeom prst="hexagon">
          <a:avLst>
            <a:gd name="adj" fmla="val 28570"/>
            <a:gd name="vf" fmla="val 115470"/>
          </a:avLst>
        </a:prstGeom>
        <a:solidFill>
          <a:schemeClr val="accent2">
            <a:hueOff val="-8281511"/>
            <a:satOff val="36687"/>
            <a:lumOff val="-13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Provide input </a:t>
          </a:r>
          <a:br>
            <a:rPr lang="en-US" sz="1800" kern="1200"/>
          </a:br>
          <a:r>
            <a:rPr lang="en-US" sz="1800" kern="1200"/>
            <a:t>on art exhibition</a:t>
          </a:r>
        </a:p>
      </dsp:txBody>
      <dsp:txXfrm>
        <a:off x="2019774" y="3554872"/>
        <a:ext cx="1380058" cy="1193913"/>
      </dsp:txXfrm>
    </dsp:sp>
    <dsp:sp modelId="{6F25F765-EA16-4EF9-B5B9-5CF58B47F0B3}">
      <dsp:nvSpPr>
        <dsp:cNvPr id="0" name=""/>
        <dsp:cNvSpPr/>
      </dsp:nvSpPr>
      <dsp:spPr>
        <a:xfrm>
          <a:off x="1677686" y="1095932"/>
          <a:ext cx="2064234" cy="1785805"/>
        </a:xfrm>
        <a:prstGeom prst="hexagon">
          <a:avLst>
            <a:gd name="adj" fmla="val 28570"/>
            <a:gd name="vf" fmla="val 115470"/>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777875">
            <a:lnSpc>
              <a:spcPct val="90000"/>
            </a:lnSpc>
            <a:spcBef>
              <a:spcPct val="0"/>
            </a:spcBef>
            <a:spcAft>
              <a:spcPct val="35000"/>
            </a:spcAft>
            <a:buNone/>
          </a:pPr>
          <a:r>
            <a:rPr lang="en-US" sz="1750" kern="1200"/>
            <a:t>Contribute to evaluation</a:t>
          </a:r>
        </a:p>
      </dsp:txBody>
      <dsp:txXfrm>
        <a:off x="2019774" y="1391878"/>
        <a:ext cx="1380058" cy="11939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3D0C5-4D26-4BB5-B3CB-315A8FA9BF0F}" type="datetimeFigureOut">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C1445-F843-4A40-B53E-3C2CFAE139AF}" type="slidenum">
              <a:t>‹#›</a:t>
            </a:fld>
            <a:endParaRPr lang="en-US"/>
          </a:p>
        </p:txBody>
      </p:sp>
    </p:spTree>
    <p:extLst>
      <p:ext uri="{BB962C8B-B14F-4D97-AF65-F5344CB8AC3E}">
        <p14:creationId xmlns:p14="http://schemas.microsoft.com/office/powerpoint/2010/main" val="428982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0EAF1-AB60-4CC8-B830-DAC1E4E8DCEC}" type="slidenum">
              <a:rPr lang="en-US" smtClean="0"/>
              <a:t>5</a:t>
            </a:fld>
            <a:endParaRPr lang="en-US"/>
          </a:p>
        </p:txBody>
      </p:sp>
    </p:spTree>
    <p:extLst>
      <p:ext uri="{BB962C8B-B14F-4D97-AF65-F5344CB8AC3E}">
        <p14:creationId xmlns:p14="http://schemas.microsoft.com/office/powerpoint/2010/main" val="704376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a:solidFill>
                  <a:srgbClr val="FFFFFF"/>
                </a:solidFill>
                <a:latin typeface="ArialMT"/>
              </a:rPr>
              <a:t>Art exhibition and series of public events where artists present creative and innovative perspectives based on the scientific findings of the public health team. </a:t>
            </a:r>
            <a:endParaRPr lang="en-US"/>
          </a:p>
        </p:txBody>
      </p:sp>
      <p:sp>
        <p:nvSpPr>
          <p:cNvPr id="4" name="Slide Number Placeholder 3"/>
          <p:cNvSpPr>
            <a:spLocks noGrp="1"/>
          </p:cNvSpPr>
          <p:nvPr>
            <p:ph type="sldNum" sz="quarter" idx="5"/>
          </p:nvPr>
        </p:nvSpPr>
        <p:spPr/>
        <p:txBody>
          <a:bodyPr/>
          <a:lstStyle/>
          <a:p>
            <a:fld id="{CF368C19-D290-4B46-A387-89BB6FF634E1}" type="slidenum">
              <a:rPr lang="en-US" smtClean="0"/>
              <a:t>35</a:t>
            </a:fld>
            <a:endParaRPr lang="en-US"/>
          </a:p>
        </p:txBody>
      </p:sp>
    </p:spTree>
    <p:extLst>
      <p:ext uri="{BB962C8B-B14F-4D97-AF65-F5344CB8AC3E}">
        <p14:creationId xmlns:p14="http://schemas.microsoft.com/office/powerpoint/2010/main" val="4005015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solidFill>
                  <a:srgbClr val="FFFFFF"/>
                </a:solidFill>
                <a:latin typeface="ArialMT"/>
              </a:rPr>
              <a:t>Phase 2: Content Creation</a:t>
            </a:r>
          </a:p>
          <a:p>
            <a:pPr algn="l"/>
            <a:r>
              <a:rPr lang="en-US" sz="1800" b="0" i="0" u="none" strike="noStrike" baseline="0">
                <a:solidFill>
                  <a:srgbClr val="FFFFFF"/>
                </a:solidFill>
                <a:latin typeface="ArialMT"/>
              </a:rPr>
              <a:t>Phase 3: Product Creation</a:t>
            </a:r>
          </a:p>
          <a:p>
            <a:pPr algn="l"/>
            <a:r>
              <a:rPr lang="en-US" sz="1800" b="0" i="0" u="none" strike="noStrike" baseline="0">
                <a:solidFill>
                  <a:srgbClr val="FFFFFF"/>
                </a:solidFill>
                <a:latin typeface="ArialMT"/>
              </a:rPr>
              <a:t>Phase 4: Content Dissemination</a:t>
            </a:r>
          </a:p>
          <a:p>
            <a:pPr algn="l"/>
            <a:endParaRPr lang="en-US" sz="1800" b="0" i="0" u="none" strike="noStrike" baseline="0">
              <a:solidFill>
                <a:srgbClr val="FFFFFF"/>
              </a:solidFill>
              <a:latin typeface="ArialMT"/>
            </a:endParaRPr>
          </a:p>
          <a:p>
            <a:pPr algn="l"/>
            <a:endParaRPr lang="en-US"/>
          </a:p>
        </p:txBody>
      </p:sp>
      <p:sp>
        <p:nvSpPr>
          <p:cNvPr id="4" name="Slide Number Placeholder 3"/>
          <p:cNvSpPr>
            <a:spLocks noGrp="1"/>
          </p:cNvSpPr>
          <p:nvPr>
            <p:ph type="sldNum" sz="quarter" idx="5"/>
          </p:nvPr>
        </p:nvSpPr>
        <p:spPr/>
        <p:txBody>
          <a:bodyPr/>
          <a:lstStyle/>
          <a:p>
            <a:fld id="{CF368C19-D290-4B46-A387-89BB6FF634E1}" type="slidenum">
              <a:rPr lang="en-US" smtClean="0"/>
              <a:t>36</a:t>
            </a:fld>
            <a:endParaRPr lang="en-US"/>
          </a:p>
        </p:txBody>
      </p:sp>
    </p:spTree>
    <p:extLst>
      <p:ext uri="{BB962C8B-B14F-4D97-AF65-F5344CB8AC3E}">
        <p14:creationId xmlns:p14="http://schemas.microsoft.com/office/powerpoint/2010/main" val="3671955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a:solidFill>
                <a:srgbClr val="FFFFFF"/>
              </a:solidFill>
              <a:latin typeface="ArialMT"/>
            </a:endParaRPr>
          </a:p>
          <a:p>
            <a:pPr algn="l"/>
            <a:endParaRPr lang="en-US" sz="1800" b="0" i="0" u="none" strike="noStrike" baseline="0">
              <a:solidFill>
                <a:srgbClr val="FFFFFF"/>
              </a:solidFill>
              <a:latin typeface="ArialMT"/>
            </a:endParaRPr>
          </a:p>
          <a:p>
            <a:pPr algn="l"/>
            <a:endParaRPr lang="en-US"/>
          </a:p>
        </p:txBody>
      </p:sp>
      <p:sp>
        <p:nvSpPr>
          <p:cNvPr id="4" name="Slide Number Placeholder 3"/>
          <p:cNvSpPr>
            <a:spLocks noGrp="1"/>
          </p:cNvSpPr>
          <p:nvPr>
            <p:ph type="sldNum" sz="quarter" idx="5"/>
          </p:nvPr>
        </p:nvSpPr>
        <p:spPr/>
        <p:txBody>
          <a:bodyPr/>
          <a:lstStyle/>
          <a:p>
            <a:fld id="{CF368C19-D290-4B46-A387-89BB6FF634E1}" type="slidenum">
              <a:rPr lang="en-US" smtClean="0"/>
              <a:t>37</a:t>
            </a:fld>
            <a:endParaRPr lang="en-US"/>
          </a:p>
        </p:txBody>
      </p:sp>
    </p:spTree>
    <p:extLst>
      <p:ext uri="{BB962C8B-B14F-4D97-AF65-F5344CB8AC3E}">
        <p14:creationId xmlns:p14="http://schemas.microsoft.com/office/powerpoint/2010/main" val="1825433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solidFill>
                  <a:srgbClr val="FFFFFF"/>
                </a:solidFill>
                <a:latin typeface="ArialMT"/>
              </a:rPr>
              <a:t>Annie – mention that we have the potential to assess behavior change longitudinally if the project continues </a:t>
            </a:r>
          </a:p>
          <a:p>
            <a:pPr algn="l"/>
            <a:endParaRPr lang="en-US" sz="1800" b="0" i="0" u="none" strike="noStrike" baseline="0">
              <a:solidFill>
                <a:srgbClr val="FFFFFF"/>
              </a:solidFill>
              <a:latin typeface="ArialMT"/>
            </a:endParaRPr>
          </a:p>
          <a:p>
            <a:pPr algn="l"/>
            <a:endParaRPr lang="en-US"/>
          </a:p>
        </p:txBody>
      </p:sp>
      <p:sp>
        <p:nvSpPr>
          <p:cNvPr id="4" name="Slide Number Placeholder 3"/>
          <p:cNvSpPr>
            <a:spLocks noGrp="1"/>
          </p:cNvSpPr>
          <p:nvPr>
            <p:ph type="sldNum" sz="quarter" idx="5"/>
          </p:nvPr>
        </p:nvSpPr>
        <p:spPr/>
        <p:txBody>
          <a:bodyPr/>
          <a:lstStyle/>
          <a:p>
            <a:fld id="{CF368C19-D290-4B46-A387-89BB6FF634E1}" type="slidenum">
              <a:rPr lang="en-US" smtClean="0"/>
              <a:t>38</a:t>
            </a:fld>
            <a:endParaRPr lang="en-US"/>
          </a:p>
        </p:txBody>
      </p:sp>
    </p:spTree>
    <p:extLst>
      <p:ext uri="{BB962C8B-B14F-4D97-AF65-F5344CB8AC3E}">
        <p14:creationId xmlns:p14="http://schemas.microsoft.com/office/powerpoint/2010/main" val="1405126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Community input is essential at every stage of the process to ensure the effective reach and impact of our messages to the populations of interest. </a:t>
            </a:r>
          </a:p>
          <a:p>
            <a:pPr algn="l"/>
            <a:endParaRPr lang="en-US" sz="1800" b="0" i="0" u="none" strike="noStrike" baseline="0">
              <a:solidFill>
                <a:srgbClr val="FFFFFF"/>
              </a:solidFill>
              <a:latin typeface="ArialMT"/>
            </a:endParaRPr>
          </a:p>
          <a:p>
            <a:pPr algn="l"/>
            <a:endParaRPr lang="en-US" sz="1800" b="0" i="0" u="none" strike="noStrike" baseline="0">
              <a:solidFill>
                <a:srgbClr val="FFFFFF"/>
              </a:solidFill>
              <a:latin typeface="ArialMT"/>
            </a:endParaRPr>
          </a:p>
          <a:p>
            <a:pPr algn="l"/>
            <a:endParaRPr lang="en-US"/>
          </a:p>
        </p:txBody>
      </p:sp>
      <p:sp>
        <p:nvSpPr>
          <p:cNvPr id="4" name="Slide Number Placeholder 3"/>
          <p:cNvSpPr>
            <a:spLocks noGrp="1"/>
          </p:cNvSpPr>
          <p:nvPr>
            <p:ph type="sldNum" sz="quarter" idx="5"/>
          </p:nvPr>
        </p:nvSpPr>
        <p:spPr/>
        <p:txBody>
          <a:bodyPr/>
          <a:lstStyle/>
          <a:p>
            <a:fld id="{CF368C19-D290-4B46-A387-89BB6FF634E1}" type="slidenum">
              <a:rPr lang="en-US" smtClean="0"/>
              <a:t>39</a:t>
            </a:fld>
            <a:endParaRPr lang="en-US"/>
          </a:p>
        </p:txBody>
      </p:sp>
    </p:spTree>
    <p:extLst>
      <p:ext uri="{BB962C8B-B14F-4D97-AF65-F5344CB8AC3E}">
        <p14:creationId xmlns:p14="http://schemas.microsoft.com/office/powerpoint/2010/main" val="274995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many participants? How were they selected?</a:t>
            </a:r>
          </a:p>
        </p:txBody>
      </p:sp>
      <p:sp>
        <p:nvSpPr>
          <p:cNvPr id="4" name="Slide Number Placeholder 3"/>
          <p:cNvSpPr>
            <a:spLocks noGrp="1"/>
          </p:cNvSpPr>
          <p:nvPr>
            <p:ph type="sldNum" sz="quarter" idx="5"/>
          </p:nvPr>
        </p:nvSpPr>
        <p:spPr/>
        <p:txBody>
          <a:bodyPr/>
          <a:lstStyle/>
          <a:p>
            <a:fld id="{CF368C19-D290-4B46-A387-89BB6FF634E1}" type="slidenum">
              <a:rPr lang="en-US" smtClean="0"/>
              <a:t>27</a:t>
            </a:fld>
            <a:endParaRPr lang="en-US"/>
          </a:p>
        </p:txBody>
      </p:sp>
    </p:spTree>
    <p:extLst>
      <p:ext uri="{BB962C8B-B14F-4D97-AF65-F5344CB8AC3E}">
        <p14:creationId xmlns:p14="http://schemas.microsoft.com/office/powerpoint/2010/main" val="343192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Peer mentoring with middle schoolers in school settings for goal setting, self-actualization and coping strategies. Build specific refusal skills.</a:t>
            </a:r>
          </a:p>
          <a:p>
            <a:pPr marL="285750" indent="-285750">
              <a:buFont typeface="Arial" panose="020B0604020202020204" pitchFamily="34" charset="0"/>
              <a:buChar char="•"/>
            </a:pPr>
            <a:r>
              <a:rPr lang="en-US"/>
              <a:t>Link with community events to embed the program in communities</a:t>
            </a:r>
          </a:p>
          <a:p>
            <a:pPr marL="285750" indent="-285750">
              <a:buFont typeface="Arial" panose="020B0604020202020204" pitchFamily="34" charset="0"/>
              <a:buChar char="•"/>
            </a:pPr>
            <a:r>
              <a:rPr lang="en-US"/>
              <a:t>Create “Pop-ups” in communities specifically focused on cannabis education</a:t>
            </a:r>
          </a:p>
          <a:p>
            <a:pPr marL="285750" indent="-285750">
              <a:buFont typeface="Arial" panose="020B0604020202020204" pitchFamily="34" charset="0"/>
              <a:buChar char="•"/>
            </a:pPr>
            <a:r>
              <a:rPr lang="en-US"/>
              <a:t>Use social media to amplify in-person programs and offer additional tips and strategies</a:t>
            </a:r>
          </a:p>
          <a:p>
            <a:pPr marL="285750" indent="-285750">
              <a:buFont typeface="Arial" panose="020B0604020202020204" pitchFamily="34" charset="0"/>
              <a:buChar char="•"/>
            </a:pPr>
            <a:r>
              <a:rPr lang="en-US"/>
              <a:t>Toolkits for adults to talk to their kids and for trusted adults to talk to other youth</a:t>
            </a:r>
          </a:p>
          <a:p>
            <a:pPr marL="285750" indent="-285750">
              <a:buFont typeface="Arial" panose="020B0604020202020204" pitchFamily="34" charset="0"/>
              <a:buChar char="•"/>
            </a:pPr>
            <a:r>
              <a:rPr lang="en-US"/>
              <a:t>Train the trainer model; trusted leaders who work with kids teach other adults how to use the resources to talk to others</a:t>
            </a:r>
          </a:p>
          <a:p>
            <a:pPr marL="285750" indent="-285750">
              <a:buFont typeface="Arial" panose="020B0604020202020204" pitchFamily="34" charset="0"/>
              <a:buChar char="•"/>
            </a:pPr>
            <a:r>
              <a:rPr lang="en-US"/>
              <a:t>Use Social Media influencers to teach other adults online</a:t>
            </a:r>
          </a:p>
        </p:txBody>
      </p:sp>
      <p:sp>
        <p:nvSpPr>
          <p:cNvPr id="4" name="Slide Number Placeholder 3"/>
          <p:cNvSpPr>
            <a:spLocks noGrp="1"/>
          </p:cNvSpPr>
          <p:nvPr>
            <p:ph type="sldNum" sz="quarter" idx="5"/>
          </p:nvPr>
        </p:nvSpPr>
        <p:spPr/>
        <p:txBody>
          <a:bodyPr/>
          <a:lstStyle/>
          <a:p>
            <a:fld id="{CF368C19-D290-4B46-A387-89BB6FF634E1}" type="slidenum">
              <a:rPr lang="en-US" smtClean="0"/>
              <a:t>28</a:t>
            </a:fld>
            <a:endParaRPr lang="en-US"/>
          </a:p>
        </p:txBody>
      </p:sp>
    </p:spTree>
    <p:extLst>
      <p:ext uri="{BB962C8B-B14F-4D97-AF65-F5344CB8AC3E}">
        <p14:creationId xmlns:p14="http://schemas.microsoft.com/office/powerpoint/2010/main" val="251967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Educational campaign directives came from community engagement</a:t>
            </a:r>
          </a:p>
          <a:p>
            <a:r>
              <a:rPr lang="en-US"/>
              <a:t>Toolkits</a:t>
            </a:r>
          </a:p>
          <a:p>
            <a:r>
              <a:rPr lang="en-US"/>
              <a:t>Materials Creation – videos, written materials (e.g., infographics, blogs, flyers), instructional design course, swag) </a:t>
            </a:r>
          </a:p>
          <a:p>
            <a:r>
              <a:rPr lang="en-US"/>
              <a:t>Art Exhibition </a:t>
            </a:r>
          </a:p>
          <a:p>
            <a:r>
              <a:rPr lang="en-US"/>
              <a:t>Community Events </a:t>
            </a:r>
          </a:p>
          <a:p>
            <a:r>
              <a:rPr lang="en-US"/>
              <a:t>Training &amp; Education Events (this could include the CME conference Jon/Sam are planning)</a:t>
            </a:r>
          </a:p>
          <a:p>
            <a:r>
              <a:rPr lang="en-US"/>
              <a:t>Social Media &amp; Advertising</a:t>
            </a:r>
          </a:p>
          <a:p>
            <a:r>
              <a:rPr lang="en-US"/>
              <a:t>Community Engagement Throughout </a:t>
            </a:r>
          </a:p>
        </p:txBody>
      </p:sp>
      <p:sp>
        <p:nvSpPr>
          <p:cNvPr id="4" name="Slide Number Placeholder 3"/>
          <p:cNvSpPr>
            <a:spLocks noGrp="1"/>
          </p:cNvSpPr>
          <p:nvPr>
            <p:ph type="sldNum" sz="quarter" idx="5"/>
          </p:nvPr>
        </p:nvSpPr>
        <p:spPr/>
        <p:txBody>
          <a:bodyPr/>
          <a:lstStyle/>
          <a:p>
            <a:fld id="{CF368C19-D290-4B46-A387-89BB6FF634E1}" type="slidenum">
              <a:rPr lang="en-US" smtClean="0"/>
              <a:t>29</a:t>
            </a:fld>
            <a:endParaRPr lang="en-US"/>
          </a:p>
        </p:txBody>
      </p:sp>
    </p:spTree>
    <p:extLst>
      <p:ext uri="{BB962C8B-B14F-4D97-AF65-F5344CB8AC3E}">
        <p14:creationId xmlns:p14="http://schemas.microsoft.com/office/powerpoint/2010/main" val="316825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that toolkits will not be public facing. They serve the purpose of providing vendors with accurate information to create various content materials.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Using the toolkits as a hub for future content creation and supporting community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Content from toolkit came through community engagement suggestions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There may be additional toolkits in the future, based on needs and interests </a:t>
            </a:r>
            <a:r>
              <a:rPr lang="en-US" sz="1800" kern="1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for example, </a:t>
            </a:r>
            <a:r>
              <a:rPr lang="en-US" sz="1800" kern="100">
                <a:effectLst/>
                <a:latin typeface="Segoe UI" panose="020B0502040204020203" pitchFamily="34" charset="0"/>
                <a:ea typeface="Calibri" panose="020F0502020204030204" pitchFamily="34" charset="0"/>
                <a:cs typeface="Times New Roman" panose="02020603050405020304" pitchFamily="18" charset="0"/>
                <a:sym typeface="Wingdings" panose="05000000000000000000" pitchFamily="2" charset="2"/>
              </a:rPr>
              <a:t>a</a:t>
            </a:r>
            <a:r>
              <a:rPr lang="en-US" sz="1800">
                <a:effectLst/>
                <a:latin typeface="Segoe UI" panose="020B0502040204020203" pitchFamily="34" charset="0"/>
              </a:rPr>
              <a:t>dditional modules could include how to disseminate public health information via pop-ups and social media</a:t>
            </a:r>
            <a:endParaRPr lang="en-US" sz="180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F368C19-D290-4B46-A387-89BB6FF634E1}" type="slidenum">
              <a:rPr lang="en-US" smtClean="0"/>
              <a:t>30</a:t>
            </a:fld>
            <a:endParaRPr lang="en-US"/>
          </a:p>
        </p:txBody>
      </p:sp>
    </p:spTree>
    <p:extLst>
      <p:ext uri="{BB962C8B-B14F-4D97-AF65-F5344CB8AC3E}">
        <p14:creationId xmlns:p14="http://schemas.microsoft.com/office/powerpoint/2010/main" val="826206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368C19-D290-4B46-A387-89BB6FF634E1}" type="slidenum">
              <a:rPr lang="en-US" smtClean="0"/>
              <a:t>31</a:t>
            </a:fld>
            <a:endParaRPr lang="en-US"/>
          </a:p>
        </p:txBody>
      </p:sp>
    </p:spTree>
    <p:extLst>
      <p:ext uri="{BB962C8B-B14F-4D97-AF65-F5344CB8AC3E}">
        <p14:creationId xmlns:p14="http://schemas.microsoft.com/office/powerpoint/2010/main" val="80620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solidFill>
                  <a:srgbClr val="FFFFFF"/>
                </a:solidFill>
                <a:latin typeface="ArialMT"/>
              </a:rPr>
              <a:t>Interest in art exhibition came through community engagement, especially with youth.</a:t>
            </a:r>
          </a:p>
          <a:p>
            <a:pPr algn="l"/>
            <a:endParaRPr lang="en-US" sz="1800" b="0" i="0" u="none" strike="noStrike" baseline="0">
              <a:solidFill>
                <a:srgbClr val="FFFFFF"/>
              </a:solidFill>
              <a:latin typeface="ArialMT"/>
            </a:endParaRPr>
          </a:p>
          <a:p>
            <a:pPr algn="l"/>
            <a:endParaRPr lang="en-US"/>
          </a:p>
        </p:txBody>
      </p:sp>
      <p:sp>
        <p:nvSpPr>
          <p:cNvPr id="4" name="Slide Number Placeholder 3"/>
          <p:cNvSpPr>
            <a:spLocks noGrp="1"/>
          </p:cNvSpPr>
          <p:nvPr>
            <p:ph type="sldNum" sz="quarter" idx="5"/>
          </p:nvPr>
        </p:nvSpPr>
        <p:spPr/>
        <p:txBody>
          <a:bodyPr/>
          <a:lstStyle/>
          <a:p>
            <a:fld id="{CF368C19-D290-4B46-A387-89BB6FF634E1}" type="slidenum">
              <a:rPr lang="en-US" smtClean="0"/>
              <a:t>32</a:t>
            </a:fld>
            <a:endParaRPr lang="en-US"/>
          </a:p>
        </p:txBody>
      </p:sp>
    </p:spTree>
    <p:extLst>
      <p:ext uri="{BB962C8B-B14F-4D97-AF65-F5344CB8AC3E}">
        <p14:creationId xmlns:p14="http://schemas.microsoft.com/office/powerpoint/2010/main" val="3156748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solidFill>
                  <a:srgbClr val="FFFFFF"/>
                </a:solidFill>
                <a:latin typeface="ArialMT"/>
              </a:rPr>
              <a:t>If there is a positive community response and it is funded in the future, additional sites, artists, and community members will become involved.</a:t>
            </a:r>
          </a:p>
          <a:p>
            <a:pPr algn="l"/>
            <a:endParaRPr lang="en-US" sz="1800" b="0" i="0" u="none" strike="noStrike" baseline="0">
              <a:solidFill>
                <a:srgbClr val="FFFFFF"/>
              </a:solidFill>
              <a:latin typeface="ArialMT"/>
            </a:endParaRPr>
          </a:p>
          <a:p>
            <a:pPr algn="l"/>
            <a:r>
              <a:rPr lang="en-US" sz="1800" b="0" i="0" u="none" strike="noStrike" baseline="0">
                <a:solidFill>
                  <a:srgbClr val="FFFFFF"/>
                </a:solidFill>
                <a:latin typeface="ArialMT"/>
              </a:rPr>
              <a:t>Potential Concerns:</a:t>
            </a:r>
          </a:p>
          <a:p>
            <a:pPr marL="304815" indent="-270947">
              <a:lnSpc>
                <a:spcPct val="150000"/>
              </a:lnSpc>
              <a:buClr>
                <a:schemeClr val="dk1"/>
              </a:buClr>
              <a:buSzPts val="2800"/>
              <a:buFont typeface="Alegreya Medium"/>
              <a:buChar char="●"/>
            </a:pPr>
            <a:r>
              <a:rPr lang="en-US" sz="1800">
                <a:solidFill>
                  <a:schemeClr val="dk1"/>
                </a:solidFill>
                <a:latin typeface="Alegreya Medium"/>
                <a:ea typeface="Alegreya Medium"/>
                <a:cs typeface="Alegreya Medium"/>
                <a:sym typeface="Alegreya Medium"/>
              </a:rPr>
              <a:t>Artists will likely reflect the uncertain nature of the scientific findings</a:t>
            </a:r>
          </a:p>
          <a:p>
            <a:pPr marL="304815" indent="-270947">
              <a:lnSpc>
                <a:spcPct val="150000"/>
              </a:lnSpc>
              <a:buClr>
                <a:schemeClr val="dk1"/>
              </a:buClr>
              <a:buSzPts val="2800"/>
              <a:buFont typeface="Alegreya Medium"/>
              <a:buChar char="●"/>
            </a:pPr>
            <a:r>
              <a:rPr lang="en-US" sz="1800">
                <a:solidFill>
                  <a:schemeClr val="dk1"/>
                </a:solidFill>
                <a:latin typeface="Alegreya Medium"/>
                <a:ea typeface="Alegreya Medium"/>
                <a:cs typeface="Alegreya Medium"/>
                <a:sym typeface="Alegreya Medium"/>
              </a:rPr>
              <a:t>Some artists may choose to highlight the benefits or harms of HCC use </a:t>
            </a:r>
          </a:p>
          <a:p>
            <a:pPr marL="304815" indent="-270947">
              <a:lnSpc>
                <a:spcPct val="150000"/>
              </a:lnSpc>
              <a:buClr>
                <a:schemeClr val="dk1"/>
              </a:buClr>
              <a:buSzPts val="2800"/>
              <a:buFont typeface="Alegreya Medium"/>
              <a:buChar char="●"/>
            </a:pPr>
            <a:r>
              <a:rPr lang="en-US" sz="1800">
                <a:solidFill>
                  <a:schemeClr val="dk1"/>
                </a:solidFill>
                <a:latin typeface="Alegreya Medium"/>
                <a:ea typeface="Alegreya Medium"/>
                <a:cs typeface="Alegreya Medium"/>
                <a:sym typeface="Alegreya Medium"/>
              </a:rPr>
              <a:t>Controversy and debate may arise in response to the exhibition, all likely to promote discussions</a:t>
            </a:r>
          </a:p>
          <a:p>
            <a:pPr marL="304815" indent="-270947">
              <a:lnSpc>
                <a:spcPct val="150000"/>
              </a:lnSpc>
              <a:buClr>
                <a:schemeClr val="dk1"/>
              </a:buClr>
              <a:buSzPts val="2800"/>
              <a:buFont typeface="Alegreya Medium"/>
              <a:buChar char="●"/>
            </a:pPr>
            <a:r>
              <a:rPr lang="en-US" sz="1800">
                <a:solidFill>
                  <a:schemeClr val="dk1"/>
                </a:solidFill>
                <a:latin typeface="Alegreya Medium"/>
                <a:ea typeface="Alegreya Medium"/>
                <a:cs typeface="Alegreya Medium"/>
                <a:sym typeface="Alegreya Medium"/>
              </a:rPr>
              <a:t>Special interest groups may oppose the exhibition and/or toolkit </a:t>
            </a:r>
          </a:p>
          <a:p>
            <a:pPr marL="304815" indent="-270947">
              <a:lnSpc>
                <a:spcPct val="150000"/>
              </a:lnSpc>
              <a:buClr>
                <a:schemeClr val="dk1"/>
              </a:buClr>
              <a:buSzPts val="2800"/>
              <a:buFont typeface="Alegreya Medium"/>
              <a:buChar char="●"/>
            </a:pPr>
            <a:r>
              <a:rPr lang="en-US" sz="1800">
                <a:solidFill>
                  <a:schemeClr val="dk1"/>
                </a:solidFill>
                <a:latin typeface="Alegreya Medium"/>
                <a:ea typeface="Alegreya Medium"/>
                <a:cs typeface="Alegreya Medium"/>
                <a:sym typeface="Alegreya Medium"/>
              </a:rPr>
              <a:t>Critics may question why the project doesn’t tackle higher-risk drugs </a:t>
            </a:r>
          </a:p>
          <a:p>
            <a:pPr marL="304815" indent="-270947">
              <a:lnSpc>
                <a:spcPct val="150000"/>
              </a:lnSpc>
              <a:buClr>
                <a:schemeClr val="dk1"/>
              </a:buClr>
              <a:buSzPts val="2800"/>
              <a:buFont typeface="Alegreya Medium"/>
              <a:buChar char="●"/>
            </a:pPr>
            <a:r>
              <a:rPr lang="en-US" sz="1800">
                <a:solidFill>
                  <a:schemeClr val="dk1"/>
                </a:solidFill>
                <a:latin typeface="Alegreya Medium"/>
                <a:ea typeface="Alegreya Medium"/>
                <a:cs typeface="Alegreya Medium"/>
                <a:sym typeface="Alegreya Medium"/>
              </a:rPr>
              <a:t>The unknown: we cannot predict every debate or challenge that arises </a:t>
            </a:r>
          </a:p>
          <a:p>
            <a:pPr marL="304815" indent="-270947">
              <a:lnSpc>
                <a:spcPct val="150000"/>
              </a:lnSpc>
              <a:buClr>
                <a:schemeClr val="dk1"/>
              </a:buClr>
              <a:buSzPts val="2800"/>
              <a:buFont typeface="Alegreya Medium"/>
              <a:buChar char="●"/>
            </a:pPr>
            <a:endParaRPr lang="en-US" sz="1800" b="0" i="0" u="none" strike="noStrike" baseline="0">
              <a:solidFill>
                <a:schemeClr val="dk1"/>
              </a:solidFill>
              <a:latin typeface="Alegreya Medium"/>
              <a:sym typeface="Alegreya Medium"/>
            </a:endParaRPr>
          </a:p>
          <a:p>
            <a:pPr marL="33868" marR="0" lvl="0" indent="0" algn="l" defTabSz="914400" rtl="0" eaLnBrk="1" fontAlgn="auto" latinLnBrk="0" hangingPunct="1">
              <a:lnSpc>
                <a:spcPct val="150000"/>
              </a:lnSpc>
              <a:spcBef>
                <a:spcPts val="0"/>
              </a:spcBef>
              <a:spcAft>
                <a:spcPts val="0"/>
              </a:spcAft>
              <a:buClr>
                <a:schemeClr val="dk1"/>
              </a:buClr>
              <a:buSzPts val="2800"/>
              <a:buFont typeface="Alegreya Medium"/>
              <a:buNone/>
              <a:tabLst/>
              <a:defRPr/>
            </a:pPr>
            <a:r>
              <a:rPr lang="en-US" sz="1800">
                <a:solidFill>
                  <a:schemeClr val="dk1"/>
                </a:solidFill>
                <a:latin typeface="Alegreya Medium"/>
                <a:ea typeface="Alegreya Medium"/>
                <a:cs typeface="Alegreya Medium"/>
                <a:sym typeface="Alegreya Medium"/>
              </a:rPr>
              <a:t>Each concern, however, raises the likelihood of public debate, awareness, and media coverage that will help to promote the scientific findings of the toolkit </a:t>
            </a:r>
          </a:p>
          <a:p>
            <a:pPr marL="33868" indent="0">
              <a:lnSpc>
                <a:spcPct val="150000"/>
              </a:lnSpc>
              <a:buClr>
                <a:schemeClr val="dk1"/>
              </a:buClr>
              <a:buSzPts val="2800"/>
              <a:buFont typeface="Alegreya Medium"/>
              <a:buNone/>
            </a:pPr>
            <a:endParaRPr lang="en-US" sz="1800" b="0" i="0" u="none" strike="noStrike" baseline="0">
              <a:solidFill>
                <a:srgbClr val="FFFFFF"/>
              </a:solidFill>
              <a:latin typeface="ArialMT"/>
            </a:endParaRPr>
          </a:p>
          <a:p>
            <a:pPr algn="l"/>
            <a:endParaRPr lang="en-US"/>
          </a:p>
        </p:txBody>
      </p:sp>
      <p:sp>
        <p:nvSpPr>
          <p:cNvPr id="4" name="Slide Number Placeholder 3"/>
          <p:cNvSpPr>
            <a:spLocks noGrp="1"/>
          </p:cNvSpPr>
          <p:nvPr>
            <p:ph type="sldNum" sz="quarter" idx="5"/>
          </p:nvPr>
        </p:nvSpPr>
        <p:spPr/>
        <p:txBody>
          <a:bodyPr/>
          <a:lstStyle/>
          <a:p>
            <a:fld id="{CF368C19-D290-4B46-A387-89BB6FF634E1}" type="slidenum">
              <a:rPr lang="en-US" smtClean="0"/>
              <a:t>33</a:t>
            </a:fld>
            <a:endParaRPr lang="en-US"/>
          </a:p>
        </p:txBody>
      </p:sp>
    </p:spTree>
    <p:extLst>
      <p:ext uri="{BB962C8B-B14F-4D97-AF65-F5344CB8AC3E}">
        <p14:creationId xmlns:p14="http://schemas.microsoft.com/office/powerpoint/2010/main" val="459573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buClr>
                <a:srgbClr val="000000"/>
              </a:buClr>
              <a:buSzPts val="1100"/>
            </a:pPr>
            <a:r>
              <a:rPr lang="en-US" sz="1200">
                <a:solidFill>
                  <a:schemeClr val="dk1"/>
                </a:solidFill>
                <a:latin typeface="Alegreya Medium"/>
                <a:ea typeface="Alegreya Medium"/>
                <a:cs typeface="Alegreya Medium"/>
                <a:sym typeface="Alegreya Medium"/>
              </a:rPr>
              <a:t>After the workshop, artists will have three months to create new artwork on the subject matter. The exhibition’s curators will monitor the artists’ progress to ensure thematic resonance and to avoid duplication. </a:t>
            </a:r>
          </a:p>
          <a:p>
            <a:pPr>
              <a:lnSpc>
                <a:spcPct val="115000"/>
              </a:lnSpc>
              <a:buClr>
                <a:srgbClr val="000000"/>
              </a:buClr>
              <a:buSzPts val="1100"/>
            </a:pPr>
            <a:endParaRPr lang="en-US" sz="1200">
              <a:solidFill>
                <a:schemeClr val="dk1"/>
              </a:solidFill>
              <a:latin typeface="Alegreya Medium"/>
              <a:ea typeface="Alegreya Medium"/>
              <a:cs typeface="Alegreya Medium"/>
              <a:sym typeface="Alegreya Medium"/>
            </a:endParaRPr>
          </a:p>
          <a:p>
            <a:pPr>
              <a:lnSpc>
                <a:spcPct val="115000"/>
              </a:lnSpc>
              <a:buClr>
                <a:srgbClr val="000000"/>
              </a:buClr>
              <a:buSzPts val="1100"/>
            </a:pPr>
            <a:r>
              <a:rPr lang="en-US" sz="1200">
                <a:solidFill>
                  <a:schemeClr val="dk1"/>
                </a:solidFill>
                <a:latin typeface="Alegreya Medium"/>
                <a:ea typeface="Alegreya Medium"/>
                <a:cs typeface="Alegreya Medium"/>
                <a:sym typeface="Alegreya Medium"/>
              </a:rPr>
              <a:t>Artists will have creative freedom to address the topic from the perspective of their choosing. </a:t>
            </a:r>
          </a:p>
          <a:p>
            <a:pPr>
              <a:lnSpc>
                <a:spcPct val="115000"/>
              </a:lnSpc>
              <a:buClr>
                <a:srgbClr val="000000"/>
              </a:buClr>
              <a:buSzPts val="1100"/>
            </a:pPr>
            <a:endParaRPr lang="en-US" sz="1200">
              <a:solidFill>
                <a:schemeClr val="dk1"/>
              </a:solidFill>
              <a:latin typeface="Alegreya Medium"/>
              <a:ea typeface="Alegreya Medium"/>
              <a:cs typeface="Alegreya Medium"/>
              <a:sym typeface="Alegreya Medium"/>
            </a:endParaRPr>
          </a:p>
          <a:p>
            <a:pPr>
              <a:lnSpc>
                <a:spcPct val="115000"/>
              </a:lnSpc>
              <a:buClr>
                <a:srgbClr val="000000"/>
              </a:buClr>
              <a:buSzPts val="1100"/>
            </a:pPr>
            <a:r>
              <a:rPr lang="en-US" sz="1200">
                <a:solidFill>
                  <a:schemeClr val="dk1"/>
                </a:solidFill>
                <a:latin typeface="Alegreya Medium"/>
                <a:ea typeface="Alegreya Medium"/>
                <a:cs typeface="Alegreya Medium"/>
                <a:sym typeface="Alegreya Medium"/>
              </a:rPr>
              <a:t>We will ensure that community members participating in the educational forum do not have a conflict of interest </a:t>
            </a:r>
          </a:p>
          <a:p>
            <a:pPr>
              <a:lnSpc>
                <a:spcPct val="115000"/>
              </a:lnSpc>
              <a:buClr>
                <a:srgbClr val="000000"/>
              </a:buClr>
              <a:buSzPts val="1100"/>
            </a:pPr>
            <a:endParaRPr lang="en-US" sz="1200">
              <a:solidFill>
                <a:schemeClr val="dk1"/>
              </a:solidFill>
              <a:latin typeface="Alegreya Medium"/>
              <a:ea typeface="Alegreya Medium"/>
              <a:cs typeface="Alegreya Medium"/>
              <a:sym typeface="Alegreya Medium"/>
            </a:endParaRPr>
          </a:p>
          <a:p>
            <a:pPr>
              <a:lnSpc>
                <a:spcPct val="115000"/>
              </a:lnSpc>
              <a:buClr>
                <a:srgbClr val="000000"/>
              </a:buClr>
              <a:buSzPts val="1100"/>
            </a:pPr>
            <a:r>
              <a:rPr lang="en-US" sz="1200">
                <a:solidFill>
                  <a:schemeClr val="dk1"/>
                </a:solidFill>
                <a:latin typeface="Alegreya Medium"/>
                <a:ea typeface="Alegreya Medium"/>
                <a:cs typeface="Alegreya Medium"/>
                <a:sym typeface="Alegreya Medium"/>
              </a:rPr>
              <a:t>Re-iterate that SRC will have input on the training content</a:t>
            </a:r>
          </a:p>
          <a:p>
            <a:endParaRPr lang="en-US"/>
          </a:p>
        </p:txBody>
      </p:sp>
      <p:sp>
        <p:nvSpPr>
          <p:cNvPr id="4" name="Slide Number Placeholder 3"/>
          <p:cNvSpPr>
            <a:spLocks noGrp="1"/>
          </p:cNvSpPr>
          <p:nvPr>
            <p:ph type="sldNum" sz="quarter" idx="5"/>
          </p:nvPr>
        </p:nvSpPr>
        <p:spPr/>
        <p:txBody>
          <a:bodyPr/>
          <a:lstStyle/>
          <a:p>
            <a:fld id="{CF368C19-D290-4B46-A387-89BB6FF634E1}" type="slidenum">
              <a:rPr lang="en-US" smtClean="0"/>
              <a:t>34</a:t>
            </a:fld>
            <a:endParaRPr lang="en-US"/>
          </a:p>
        </p:txBody>
      </p:sp>
    </p:spTree>
    <p:extLst>
      <p:ext uri="{BB962C8B-B14F-4D97-AF65-F5344CB8AC3E}">
        <p14:creationId xmlns:p14="http://schemas.microsoft.com/office/powerpoint/2010/main" val="1970619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F1350E-BA25-6B47-89E3-BB43FC20A3EA}" type="datetime1">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350002193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E4E23C-50BC-314D-A005-A8F65B16EF54}" type="datetime1">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80533205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EA0F4D-DEBB-F544-B26C-710484A9E0AF}" type="datetime1">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35560032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5E9D83-E897-FB41-A58C-A46C6A408A31}"/>
              </a:ext>
            </a:extLst>
          </p:cNvPr>
          <p:cNvSpPr>
            <a:spLocks noGrp="1"/>
          </p:cNvSpPr>
          <p:nvPr>
            <p:ph type="dt" sz="half" idx="10"/>
          </p:nvPr>
        </p:nvSpPr>
        <p:spPr/>
        <p:txBody>
          <a:bodyPr/>
          <a:lstStyle/>
          <a:p>
            <a:fld id="{63BBF5C8-1F37-874B-98D8-FBA403356A16}" type="datetime1">
              <a:rPr lang="en-US" smtClean="0"/>
              <a:t>1/2/2024</a:t>
            </a:fld>
            <a:endParaRPr lang="en-US"/>
          </a:p>
        </p:txBody>
      </p:sp>
      <p:sp>
        <p:nvSpPr>
          <p:cNvPr id="3" name="Footer Placeholder 2">
            <a:extLst>
              <a:ext uri="{FF2B5EF4-FFF2-40B4-BE49-F238E27FC236}">
                <a16:creationId xmlns:a16="http://schemas.microsoft.com/office/drawing/2014/main" id="{DDE4C5BE-D10B-A140-B8E7-63259EA9F9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BF10A6-6B0E-1E49-AC84-6503C5D2A86C}"/>
              </a:ext>
            </a:extLst>
          </p:cNvPr>
          <p:cNvSpPr>
            <a:spLocks noGrp="1"/>
          </p:cNvSpPr>
          <p:nvPr>
            <p:ph type="sldNum" sz="quarter" idx="12"/>
          </p:nvPr>
        </p:nvSpPr>
        <p:spPr/>
        <p:txBody>
          <a:bodyPr/>
          <a:lstStyle/>
          <a:p>
            <a:fld id="{BC649C52-ABF3-C740-9681-82BA629079CC}" type="slidenum">
              <a:rPr lang="en-US" smtClean="0"/>
              <a:t>‹#›</a:t>
            </a:fld>
            <a:endParaRPr lang="en-US"/>
          </a:p>
        </p:txBody>
      </p:sp>
      <p:sp>
        <p:nvSpPr>
          <p:cNvPr id="14" name="Picture Placeholder 13">
            <a:extLst>
              <a:ext uri="{FF2B5EF4-FFF2-40B4-BE49-F238E27FC236}">
                <a16:creationId xmlns:a16="http://schemas.microsoft.com/office/drawing/2014/main" id="{6756F61A-7F8B-EC46-BA22-24D367BD0626}"/>
              </a:ext>
            </a:extLst>
          </p:cNvPr>
          <p:cNvSpPr>
            <a:spLocks noGrp="1"/>
          </p:cNvSpPr>
          <p:nvPr>
            <p:ph type="pic" sz="quarter" idx="15"/>
          </p:nvPr>
        </p:nvSpPr>
        <p:spPr>
          <a:xfrm>
            <a:off x="0" y="0"/>
            <a:ext cx="12192000" cy="6858000"/>
          </a:xfrm>
        </p:spPr>
        <p:txBody>
          <a:bodyPr/>
          <a:lstStyle/>
          <a:p>
            <a:endParaRPr lang="en-US"/>
          </a:p>
        </p:txBody>
      </p:sp>
      <p:sp>
        <p:nvSpPr>
          <p:cNvPr id="12" name="Content Placeholder 11">
            <a:extLst>
              <a:ext uri="{FF2B5EF4-FFF2-40B4-BE49-F238E27FC236}">
                <a16:creationId xmlns:a16="http://schemas.microsoft.com/office/drawing/2014/main" id="{0AA58DF8-93F2-8947-822C-2545CB8CAAF9}"/>
              </a:ext>
            </a:extLst>
          </p:cNvPr>
          <p:cNvSpPr>
            <a:spLocks noGrp="1"/>
          </p:cNvSpPr>
          <p:nvPr>
            <p:ph sz="quarter" idx="14"/>
          </p:nvPr>
        </p:nvSpPr>
        <p:spPr>
          <a:xfrm>
            <a:off x="3459650" y="2858447"/>
            <a:ext cx="5260976" cy="44746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9754642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1 Paragraph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a:p>
        </p:txBody>
      </p:sp>
      <p:sp>
        <p:nvSpPr>
          <p:cNvPr id="7" name="Text Placeholder 6"/>
          <p:cNvSpPr>
            <a:spLocks noGrp="1"/>
          </p:cNvSpPr>
          <p:nvPr>
            <p:ph type="body" sz="quarter" idx="11" hasCustomPrompt="1"/>
          </p:nvPr>
        </p:nvSpPr>
        <p:spPr>
          <a:xfrm>
            <a:off x="1068917" y="1052498"/>
            <a:ext cx="7668683" cy="625236"/>
          </a:xfrm>
          <a:prstGeom prst="rect">
            <a:avLst/>
          </a:prstGeom>
        </p:spPr>
        <p:txBody>
          <a:bodyPr vert="horz" anchor="b" anchorCtr="0">
            <a:spAutoFit/>
          </a:bodyPr>
          <a:lstStyle>
            <a:lvl1pPr marL="0" indent="0">
              <a:buNone/>
              <a:defRPr sz="3463" b="1">
                <a:solidFill>
                  <a:srgbClr val="0098D7"/>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a:t>Title of Slide </a:t>
            </a:r>
          </a:p>
        </p:txBody>
      </p:sp>
      <p:sp>
        <p:nvSpPr>
          <p:cNvPr id="9" name="Text Placeholder 8"/>
          <p:cNvSpPr>
            <a:spLocks noGrp="1"/>
          </p:cNvSpPr>
          <p:nvPr>
            <p:ph type="body" sz="quarter" idx="12" hasCustomPrompt="1"/>
          </p:nvPr>
        </p:nvSpPr>
        <p:spPr>
          <a:xfrm>
            <a:off x="1068917" y="1677734"/>
            <a:ext cx="7668683" cy="4125885"/>
          </a:xfrm>
          <a:prstGeom prst="rect">
            <a:avLst/>
          </a:prstGeom>
        </p:spPr>
        <p:txBody>
          <a:bodyPr vert="horz">
            <a:noAutofit/>
          </a:bodyPr>
          <a:lstStyle>
            <a:lvl1pPr marL="0" indent="0">
              <a:buNone/>
              <a:defRPr sz="1865" baseline="0">
                <a:solidFill>
                  <a:schemeClr val="accent5">
                    <a:lumMod val="50000"/>
                  </a:schemeClr>
                </a:solidFill>
                <a:latin typeface="Trebuchet MS"/>
                <a:cs typeface="Trebuchet MS"/>
              </a:defRPr>
            </a:lvl1pPr>
            <a:lvl2pPr marL="609036" indent="0">
              <a:buNone/>
              <a:defRPr sz="1332">
                <a:latin typeface="Trebuchet MS"/>
                <a:cs typeface="Trebuchet MS"/>
              </a:defRPr>
            </a:lvl2pPr>
            <a:lvl3pPr marL="1218072" indent="0">
              <a:buNone/>
              <a:defRPr sz="1332">
                <a:latin typeface="Trebuchet MS"/>
                <a:cs typeface="Trebuchet MS"/>
              </a:defRPr>
            </a:lvl3pPr>
            <a:lvl4pPr marL="1827108" indent="0">
              <a:buNone/>
              <a:defRPr sz="1332">
                <a:latin typeface="Trebuchet MS"/>
                <a:cs typeface="Trebuchet MS"/>
              </a:defRPr>
            </a:lvl4pPr>
            <a:lvl5pPr marL="2436144" indent="0">
              <a:buNone/>
              <a:defRPr sz="1332">
                <a:latin typeface="Trebuchet MS"/>
                <a:cs typeface="Trebuchet MS"/>
              </a:defRPr>
            </a:lvl5pPr>
          </a:lstStyle>
          <a:p>
            <a:pPr lvl="0"/>
            <a:r>
              <a:rPr lang="en-US"/>
              <a:t>Approx. 500 characters over 2 paragraphs will go in this section. Lorem ipsum dolor sit amet, consectetuer adipiscing elit. Maecenas porttitor congue massa. Fusce posuere, magna sed pulvinar ultricies, purus lectus malesuada libero, sit amet commodo magna eros quis urna.</a:t>
            </a:r>
          </a:p>
          <a:p>
            <a:pPr lvl="0"/>
            <a:endParaRPr lang="en-US"/>
          </a:p>
          <a:p>
            <a:pPr lvl="0"/>
            <a:r>
              <a:rPr lang="en-US"/>
              <a:t>Nunc viverra imperdiet enim. Fusce est. Vivamus a </a:t>
            </a:r>
            <a:r>
              <a:rPr lang="en-US" err="1"/>
              <a:t>tellus</a:t>
            </a:r>
            <a:r>
              <a:rPr lang="en-US"/>
              <a:t>. Lorem ipsum dolor sit amet, consectetuer adipiscing elit. Maecenas porttitor congue massa. Fusce posuere, magna sed pulvinar ultricies, purus lectus malesuada libero, sit amet commodo magna eros </a:t>
            </a:r>
            <a:r>
              <a:rPr lang="en-US" err="1"/>
              <a:t>quis</a:t>
            </a:r>
            <a:r>
              <a:rPr lang="en-US"/>
              <a:t> </a:t>
            </a:r>
            <a:r>
              <a:rPr lang="en-US" err="1"/>
              <a:t>urna</a:t>
            </a:r>
            <a:r>
              <a:rPr lang="en-US"/>
              <a:t>. </a:t>
            </a:r>
            <a:r>
              <a:rPr lang="en-US" err="1"/>
              <a:t>Nunc</a:t>
            </a:r>
            <a:r>
              <a:rPr lang="en-US"/>
              <a:t> viverra imperdiet enim. Fusce est. </a:t>
            </a:r>
          </a:p>
        </p:txBody>
      </p:sp>
    </p:spTree>
    <p:extLst>
      <p:ext uri="{BB962C8B-B14F-4D97-AF65-F5344CB8AC3E}">
        <p14:creationId xmlns:p14="http://schemas.microsoft.com/office/powerpoint/2010/main" val="410270165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116136462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399669502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381871701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133467556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125569229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a:t>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327495582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231EAF-0E21-D948-B710-7FD2C19D31F4}" type="datetime1">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373911595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a:t>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416646489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426396720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418803628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358147449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117182868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7D963737-7528-4DF0-913F-34E171E5C0EB}" type="datetimeFigureOut">
              <a:rPr lang="en-US" smtClean="0"/>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646C4-A836-4514-AC0B-35280837372E}" type="slidenum">
              <a:rPr lang="en-US" smtClean="0"/>
              <a:t>‹#›</a:t>
            </a:fld>
            <a:endParaRPr lang="en-US"/>
          </a:p>
        </p:txBody>
      </p:sp>
    </p:spTree>
    <p:extLst>
      <p:ext uri="{BB962C8B-B14F-4D97-AF65-F5344CB8AC3E}">
        <p14:creationId xmlns:p14="http://schemas.microsoft.com/office/powerpoint/2010/main" val="381569248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963737-7528-4DF0-913F-34E171E5C0EB}" type="datetimeFigureOut">
              <a:rPr lang="en-US" smtClean="0"/>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646C4-A836-4514-AC0B-35280837372E}" type="slidenum">
              <a:rPr lang="en-US" smtClean="0"/>
              <a:t>‹#›</a:t>
            </a:fld>
            <a:endParaRPr lang="en-US"/>
          </a:p>
        </p:txBody>
      </p:sp>
    </p:spTree>
    <p:extLst>
      <p:ext uri="{BB962C8B-B14F-4D97-AF65-F5344CB8AC3E}">
        <p14:creationId xmlns:p14="http://schemas.microsoft.com/office/powerpoint/2010/main" val="36778817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D963737-7528-4DF0-913F-34E171E5C0EB}" type="datetimeFigureOut">
              <a:rPr lang="en-US" smtClean="0"/>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646C4-A836-4514-AC0B-35280837372E}" type="slidenum">
              <a:rPr lang="en-US" smtClean="0"/>
              <a:t>‹#›</a:t>
            </a:fld>
            <a:endParaRPr lang="en-US"/>
          </a:p>
        </p:txBody>
      </p:sp>
    </p:spTree>
    <p:extLst>
      <p:ext uri="{BB962C8B-B14F-4D97-AF65-F5344CB8AC3E}">
        <p14:creationId xmlns:p14="http://schemas.microsoft.com/office/powerpoint/2010/main" val="155500744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7D963737-7528-4DF0-913F-34E171E5C0EB}" type="datetimeFigureOut">
              <a:rPr lang="en-US" smtClean="0"/>
              <a:t>1/2/2024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22646C4-A836-4514-AC0B-35280837372E}" type="slidenum">
              <a:rPr lang="en-US" smtClean="0"/>
              <a:t>‹#›</a:t>
            </a:fld>
            <a:endParaRPr lang="en-US"/>
          </a:p>
        </p:txBody>
      </p:sp>
    </p:spTree>
    <p:extLst>
      <p:ext uri="{BB962C8B-B14F-4D97-AF65-F5344CB8AC3E}">
        <p14:creationId xmlns:p14="http://schemas.microsoft.com/office/powerpoint/2010/main" val="657245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D963737-7528-4DF0-913F-34E171E5C0EB}" type="datetimeFigureOut">
              <a:rPr lang="en-US" smtClean="0"/>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646C4-A836-4514-AC0B-35280837372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566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9A674A-9B44-C348-9610-DBA12E995594}" type="datetime1">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114642917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963737-7528-4DF0-913F-34E171E5C0EB}" type="datetimeFigureOut">
              <a:rPr lang="en-US" smtClean="0"/>
              <a:t>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646C4-A836-4514-AC0B-35280837372E}" type="slidenum">
              <a:rPr lang="en-US" smtClean="0"/>
              <a:t>‹#›</a:t>
            </a:fld>
            <a:endParaRPr lang="en-US"/>
          </a:p>
        </p:txBody>
      </p:sp>
    </p:spTree>
    <p:extLst>
      <p:ext uri="{BB962C8B-B14F-4D97-AF65-F5344CB8AC3E}">
        <p14:creationId xmlns:p14="http://schemas.microsoft.com/office/powerpoint/2010/main" val="569924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63737-7528-4DF0-913F-34E171E5C0EB}" type="datetimeFigureOut">
              <a:rPr lang="en-US" smtClean="0"/>
              <a:t>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646C4-A836-4514-AC0B-35280837372E}" type="slidenum">
              <a:rPr lang="en-US" smtClean="0"/>
              <a:t>‹#›</a:t>
            </a:fld>
            <a:endParaRPr lang="en-US"/>
          </a:p>
        </p:txBody>
      </p:sp>
    </p:spTree>
    <p:extLst>
      <p:ext uri="{BB962C8B-B14F-4D97-AF65-F5344CB8AC3E}">
        <p14:creationId xmlns:p14="http://schemas.microsoft.com/office/powerpoint/2010/main" val="3098019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7D963737-7528-4DF0-913F-34E171E5C0EB}" type="datetimeFigureOut">
              <a:rPr lang="en-US" smtClean="0"/>
              <a:t>1/2/2024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022646C4-A836-4514-AC0B-35280837372E}" type="slidenum">
              <a:rPr lang="en-US" smtClean="0"/>
              <a:t>‹#›</a:t>
            </a:fld>
            <a:endParaRPr lang="en-US"/>
          </a:p>
        </p:txBody>
      </p:sp>
    </p:spTree>
    <p:extLst>
      <p:ext uri="{BB962C8B-B14F-4D97-AF65-F5344CB8AC3E}">
        <p14:creationId xmlns:p14="http://schemas.microsoft.com/office/powerpoint/2010/main" val="3907991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D963737-7528-4DF0-913F-34E171E5C0EB}" type="datetimeFigureOut">
              <a:rPr lang="en-US" smtClean="0"/>
              <a:t>1/2/2024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022646C4-A836-4514-AC0B-35280837372E}" type="slidenum">
              <a:rPr lang="en-US" smtClean="0"/>
              <a:t>‹#›</a:t>
            </a:fld>
            <a:endParaRPr lang="en-US"/>
          </a:p>
        </p:txBody>
      </p:sp>
    </p:spTree>
    <p:extLst>
      <p:ext uri="{BB962C8B-B14F-4D97-AF65-F5344CB8AC3E}">
        <p14:creationId xmlns:p14="http://schemas.microsoft.com/office/powerpoint/2010/main" val="3662329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963737-7528-4DF0-913F-34E171E5C0EB}"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646C4-A836-4514-AC0B-35280837372E}" type="slidenum">
              <a:rPr lang="en-US" smtClean="0"/>
              <a:t>‹#›</a:t>
            </a:fld>
            <a:endParaRPr lang="en-US"/>
          </a:p>
        </p:txBody>
      </p:sp>
    </p:spTree>
    <p:extLst>
      <p:ext uri="{BB962C8B-B14F-4D97-AF65-F5344CB8AC3E}">
        <p14:creationId xmlns:p14="http://schemas.microsoft.com/office/powerpoint/2010/main" val="2429634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963737-7528-4DF0-913F-34E171E5C0EB}"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646C4-A836-4514-AC0B-35280837372E}" type="slidenum">
              <a:rPr lang="en-US" smtClean="0"/>
              <a:t>‹#›</a:t>
            </a:fld>
            <a:endParaRPr lang="en-US"/>
          </a:p>
        </p:txBody>
      </p:sp>
    </p:spTree>
    <p:extLst>
      <p:ext uri="{BB962C8B-B14F-4D97-AF65-F5344CB8AC3E}">
        <p14:creationId xmlns:p14="http://schemas.microsoft.com/office/powerpoint/2010/main" val="425980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735205-8B03-7347-B10A-4A299004EBC5}" type="datetime1">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375806602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3D0921-4A02-E940-B113-52197554EAF6}" type="datetime1">
              <a:rPr lang="en-US" smtClean="0"/>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233716660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4B5645-BACA-9140-9E3D-28D46278B975}" type="datetime1">
              <a:rPr lang="en-US" smtClean="0"/>
              <a:t>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128281463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42319-A62D-C840-BF02-DFDE576B25F9}" type="datetime1">
              <a:rPr lang="en-US" smtClean="0"/>
              <a:t>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350394130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FD51CC-DFA8-6A4E-89BC-58E181285A1A}" type="datetime1">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3094205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947D65-10A4-094E-9044-1FE636CD1915}" type="datetime1">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405815492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FD0AB-E2CF-9D4E-9257-7458107A2560}" type="datetime1">
              <a:rPr lang="en-US" smtClean="0"/>
              <a:t>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2D555-7F8B-4DFE-B2CE-7869C7B83187}" type="slidenum">
              <a:rPr lang="en-US" smtClean="0"/>
              <a:t>‹#›</a:t>
            </a:fld>
            <a:endParaRPr lang="en-US"/>
          </a:p>
        </p:txBody>
      </p:sp>
    </p:spTree>
    <p:extLst>
      <p:ext uri="{BB962C8B-B14F-4D97-AF65-F5344CB8AC3E}">
        <p14:creationId xmlns:p14="http://schemas.microsoft.com/office/powerpoint/2010/main" val="254213425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693" r:id="rId12"/>
    <p:sldLayoutId id="214748369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t>‹#›</a:t>
            </a:fld>
            <a:endParaRPr lang="en-US"/>
          </a:p>
        </p:txBody>
      </p:sp>
    </p:spTree>
    <p:extLst>
      <p:ext uri="{BB962C8B-B14F-4D97-AF65-F5344CB8AC3E}">
        <p14:creationId xmlns:p14="http://schemas.microsoft.com/office/powerpoint/2010/main" val="30218669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D963737-7528-4DF0-913F-34E171E5C0EB}" type="datetimeFigureOut">
              <a:rPr lang="en-US" smtClean="0"/>
              <a:t>1/2/2024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22646C4-A836-4514-AC0B-35280837372E}" type="slidenum">
              <a:rPr lang="en-US" smtClean="0"/>
              <a:t>‹#›</a:t>
            </a:fld>
            <a:endParaRPr lang="en-US"/>
          </a:p>
        </p:txBody>
      </p:sp>
    </p:spTree>
    <p:extLst>
      <p:ext uri="{BB962C8B-B14F-4D97-AF65-F5344CB8AC3E}">
        <p14:creationId xmlns:p14="http://schemas.microsoft.com/office/powerpoint/2010/main" val="373526824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25.sv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31.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3.sv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973"/>
            <a:ext cx="12192000" cy="3720577"/>
          </a:xfrm>
        </p:spPr>
        <p:txBody>
          <a:bodyPr>
            <a:normAutofit/>
          </a:bodyPr>
          <a:lstStyle/>
          <a:p>
            <a:br>
              <a:rPr lang="en-US" sz="4400" b="1"/>
            </a:br>
            <a:r>
              <a:rPr lang="en-US" sz="5000" b="1">
                <a:latin typeface="Cambria"/>
                <a:ea typeface="Cambria"/>
              </a:rPr>
              <a:t>Thirteenth Meeting of the </a:t>
            </a:r>
            <a:br>
              <a:rPr lang="en-US" sz="5000" b="1">
                <a:latin typeface="Cambria"/>
              </a:rPr>
            </a:br>
            <a:r>
              <a:rPr lang="en-US" sz="5000" b="1">
                <a:latin typeface="Cambria"/>
                <a:ea typeface="Cambria"/>
              </a:rPr>
              <a:t>HB 21-1317 Scientific Review Council</a:t>
            </a:r>
            <a:br>
              <a:rPr lang="en-US" sz="1200" b="1">
                <a:latin typeface="Cambria"/>
              </a:rPr>
            </a:br>
            <a:br>
              <a:rPr lang="en-US" sz="5300" b="1">
                <a:latin typeface="Cambria"/>
              </a:rPr>
            </a:br>
            <a:r>
              <a:rPr lang="en-US" sz="2800" b="1">
                <a:latin typeface="Cambria"/>
                <a:ea typeface="Cambria"/>
              </a:rPr>
              <a:t>December 18, 2023</a:t>
            </a:r>
            <a:endParaRPr lang="en-US" sz="2800" b="1">
              <a:latin typeface="Cambria"/>
              <a:ea typeface="Cambria"/>
              <a:cs typeface="Calibri Light"/>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1</a:t>
            </a:fld>
            <a:endParaRPr lang="en-US"/>
          </a:p>
        </p:txBody>
      </p:sp>
    </p:spTree>
    <p:extLst>
      <p:ext uri="{BB962C8B-B14F-4D97-AF65-F5344CB8AC3E}">
        <p14:creationId xmlns:p14="http://schemas.microsoft.com/office/powerpoint/2010/main" val="4205393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064" y="609600"/>
            <a:ext cx="11209468" cy="4805680"/>
          </a:xfrm>
        </p:spPr>
        <p:txBody>
          <a:bodyPr>
            <a:normAutofit/>
          </a:bodyPr>
          <a:lstStyle/>
          <a:p>
            <a:r>
              <a:rPr lang="en-US" sz="5600" b="1">
                <a:latin typeface="Cambria"/>
                <a:ea typeface="Cambria"/>
              </a:rPr>
              <a:t>Review of Meeting Minutes</a:t>
            </a:r>
            <a:br>
              <a:rPr lang="en-US" sz="4400" b="1">
                <a:latin typeface="Cambria"/>
              </a:rPr>
            </a:br>
            <a:br>
              <a:rPr lang="en-US" sz="1200" b="1">
                <a:latin typeface="Cambria"/>
              </a:rPr>
            </a:br>
            <a:br>
              <a:rPr lang="en-US" sz="2700">
                <a:latin typeface="Cambria"/>
              </a:rPr>
            </a:br>
            <a:r>
              <a:rPr lang="en-US" sz="2700">
                <a:latin typeface="Cambria"/>
                <a:ea typeface="Cambria"/>
              </a:rPr>
              <a:t>Christopher E. Urbina, MD, MPH</a:t>
            </a:r>
            <a:br>
              <a:rPr lang="en-US" sz="2700">
                <a:latin typeface="Cambria"/>
              </a:rPr>
            </a:br>
            <a:r>
              <a:rPr lang="en-US" sz="2700">
                <a:latin typeface="Cambria"/>
                <a:ea typeface="Cambria"/>
              </a:rPr>
              <a:t>Chair, HB 21-1317 Scientific Review Council</a:t>
            </a:r>
            <a:br>
              <a:rPr lang="en-US" sz="2700">
                <a:latin typeface="Cambria"/>
                <a:cs typeface="Calibri"/>
              </a:rPr>
            </a:br>
            <a:br>
              <a:rPr lang="en-US" sz="2700">
                <a:latin typeface="Cambria"/>
              </a:rPr>
            </a:br>
            <a:br>
              <a:rPr lang="en-US" sz="2700">
                <a:latin typeface="Cambria"/>
              </a:rPr>
            </a:br>
            <a:endParaRPr lang="en-US" sz="2200" b="1">
              <a:latin typeface="Cambria"/>
              <a:ea typeface="Cambria"/>
              <a:cs typeface="Calibri Light"/>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10</a:t>
            </a:fld>
            <a:endParaRPr lang="en-US"/>
          </a:p>
        </p:txBody>
      </p:sp>
    </p:spTree>
    <p:extLst>
      <p:ext uri="{BB962C8B-B14F-4D97-AF65-F5344CB8AC3E}">
        <p14:creationId xmlns:p14="http://schemas.microsoft.com/office/powerpoint/2010/main" val="21031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some plants&#10;&#10;Description automatically generated with medium confidence">
            <a:extLst>
              <a:ext uri="{FF2B5EF4-FFF2-40B4-BE49-F238E27FC236}">
                <a16:creationId xmlns:a16="http://schemas.microsoft.com/office/drawing/2014/main" id="{D73EC60D-5A82-70CB-4D9E-91CD8D81FA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9936" y="319848"/>
            <a:ext cx="8632128" cy="6218303"/>
          </a:xfrm>
        </p:spPr>
      </p:pic>
      <p:sp>
        <p:nvSpPr>
          <p:cNvPr id="4" name="Slide Number Placeholder 3">
            <a:extLst>
              <a:ext uri="{FF2B5EF4-FFF2-40B4-BE49-F238E27FC236}">
                <a16:creationId xmlns:a16="http://schemas.microsoft.com/office/drawing/2014/main" id="{70ACD275-FF56-AF95-9DC4-B5DF3644D8E1}"/>
              </a:ext>
            </a:extLst>
          </p:cNvPr>
          <p:cNvSpPr>
            <a:spLocks noGrp="1"/>
          </p:cNvSpPr>
          <p:nvPr>
            <p:ph type="sldNum" sz="quarter" idx="12"/>
          </p:nvPr>
        </p:nvSpPr>
        <p:spPr/>
        <p:txBody>
          <a:bodyPr/>
          <a:lstStyle/>
          <a:p>
            <a:fld id="{2432D555-7F8B-4DFE-B2CE-7869C7B83187}" type="slidenum">
              <a:rPr lang="en-US" smtClean="0"/>
              <a:t>11</a:t>
            </a:fld>
            <a:endParaRPr lang="en-US"/>
          </a:p>
        </p:txBody>
      </p:sp>
      <p:sp>
        <p:nvSpPr>
          <p:cNvPr id="7" name="Oval 6">
            <a:extLst>
              <a:ext uri="{FF2B5EF4-FFF2-40B4-BE49-F238E27FC236}">
                <a16:creationId xmlns:a16="http://schemas.microsoft.com/office/drawing/2014/main" id="{A16CB6F4-8119-2700-EDCD-6D40358866AE}"/>
              </a:ext>
            </a:extLst>
          </p:cNvPr>
          <p:cNvSpPr/>
          <p:nvPr/>
        </p:nvSpPr>
        <p:spPr>
          <a:xfrm>
            <a:off x="4195483" y="806824"/>
            <a:ext cx="753035" cy="64545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926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064" y="609600"/>
            <a:ext cx="11209468" cy="4805680"/>
          </a:xfrm>
        </p:spPr>
        <p:txBody>
          <a:bodyPr>
            <a:normAutofit/>
          </a:bodyPr>
          <a:lstStyle/>
          <a:p>
            <a:pPr algn="l"/>
            <a:endParaRPr lang="en-US" sz="2800">
              <a:latin typeface="Cambria"/>
              <a:ea typeface="Calibri"/>
              <a:cs typeface="Calibri"/>
            </a:endParaRPr>
          </a:p>
          <a:p>
            <a:r>
              <a:rPr lang="en-US" sz="5600" b="1">
                <a:latin typeface="Cambria"/>
                <a:ea typeface="Cambria"/>
              </a:rPr>
              <a:t>Overview of Progress by Cannabis Research &amp; Policy Team</a:t>
            </a:r>
            <a:br>
              <a:rPr lang="en-US" sz="4400" b="1">
                <a:latin typeface="Cambria"/>
              </a:rPr>
            </a:br>
            <a:br>
              <a:rPr lang="en-US" sz="1200" b="1">
                <a:latin typeface="Cambria"/>
              </a:rPr>
            </a:br>
            <a:br>
              <a:rPr lang="en-US" sz="2700">
                <a:latin typeface="Cambria"/>
              </a:rPr>
            </a:br>
            <a:r>
              <a:rPr lang="en-US" sz="2700">
                <a:latin typeface="Cambria"/>
                <a:ea typeface="Calibri"/>
                <a:cs typeface="Calibri"/>
              </a:rPr>
              <a:t>Jonathan Samet, MD, MS</a:t>
            </a:r>
            <a:br>
              <a:rPr lang="en-US" sz="2700">
                <a:latin typeface="Cambria"/>
                <a:ea typeface="Calibri"/>
                <a:cs typeface="Calibri"/>
              </a:rPr>
            </a:br>
            <a:r>
              <a:rPr lang="en-US" sz="2700">
                <a:latin typeface="Cambria"/>
                <a:ea typeface="Calibri"/>
                <a:cs typeface="Calibri"/>
              </a:rPr>
              <a:t>Dean, Colorado </a:t>
            </a:r>
            <a:r>
              <a:rPr lang="en-US" sz="2700">
                <a:latin typeface="Cambria"/>
                <a:ea typeface="Cambria"/>
              </a:rPr>
              <a:t>School of Public Health</a:t>
            </a:r>
            <a:br>
              <a:rPr lang="en-US" sz="2700">
                <a:latin typeface="Cambria"/>
                <a:cs typeface="Calibri"/>
              </a:rPr>
            </a:br>
            <a:br>
              <a:rPr lang="en-US" sz="2700">
                <a:latin typeface="Cambria"/>
                <a:cs typeface="Calibri"/>
              </a:rPr>
            </a:br>
            <a:endParaRPr lang="en-US" sz="2400">
              <a:latin typeface="Cambria"/>
              <a:ea typeface="Cambria"/>
              <a:cs typeface="Calibri"/>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12</a:t>
            </a:fld>
            <a:endParaRPr lang="en-US"/>
          </a:p>
        </p:txBody>
      </p:sp>
    </p:spTree>
    <p:extLst>
      <p:ext uri="{BB962C8B-B14F-4D97-AF65-F5344CB8AC3E}">
        <p14:creationId xmlns:p14="http://schemas.microsoft.com/office/powerpoint/2010/main" val="2455124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CA9DF-0FE9-984E-5D6A-0E195EBF490C}"/>
              </a:ext>
            </a:extLst>
          </p:cNvPr>
          <p:cNvSpPr>
            <a:spLocks noGrp="1"/>
          </p:cNvSpPr>
          <p:nvPr>
            <p:ph type="title"/>
          </p:nvPr>
        </p:nvSpPr>
        <p:spPr>
          <a:xfrm>
            <a:off x="838200" y="184150"/>
            <a:ext cx="10515600" cy="1325563"/>
          </a:xfrm>
        </p:spPr>
        <p:txBody>
          <a:bodyPr/>
          <a:lstStyle/>
          <a:p>
            <a:r>
              <a:rPr lang="en-US" b="1">
                <a:latin typeface="Cambria"/>
                <a:ea typeface="Cambria"/>
                <a:cs typeface="Calibri Light"/>
              </a:rPr>
              <a:t>Overall Progress</a:t>
            </a:r>
          </a:p>
        </p:txBody>
      </p:sp>
      <p:sp>
        <p:nvSpPr>
          <p:cNvPr id="3" name="Content Placeholder 2">
            <a:extLst>
              <a:ext uri="{FF2B5EF4-FFF2-40B4-BE49-F238E27FC236}">
                <a16:creationId xmlns:a16="http://schemas.microsoft.com/office/drawing/2014/main" id="{6136A2F9-2F10-9FB5-C066-063B76F229CB}"/>
              </a:ext>
            </a:extLst>
          </p:cNvPr>
          <p:cNvSpPr>
            <a:spLocks noGrp="1"/>
          </p:cNvSpPr>
          <p:nvPr>
            <p:ph idx="1"/>
          </p:nvPr>
        </p:nvSpPr>
        <p:spPr>
          <a:xfrm>
            <a:off x="838200" y="1339850"/>
            <a:ext cx="10515600" cy="5204341"/>
          </a:xfrm>
        </p:spPr>
        <p:txBody>
          <a:bodyPr vert="horz" lIns="91440" tIns="45720" rIns="91440" bIns="45720" rtlCol="0" anchor="t">
            <a:normAutofit fontScale="92500" lnSpcReduction="20000"/>
          </a:bodyPr>
          <a:lstStyle/>
          <a:p>
            <a:r>
              <a:rPr lang="en-US" sz="2400">
                <a:latin typeface="Cambria"/>
                <a:ea typeface="Cambria"/>
                <a:cs typeface="Calibri"/>
              </a:rPr>
              <a:t>Final report on scoping review submitted to the legislature in April 2023.</a:t>
            </a:r>
          </a:p>
          <a:p>
            <a:r>
              <a:rPr lang="en-US" sz="2400">
                <a:latin typeface="Cambria"/>
                <a:ea typeface="Cambria"/>
                <a:cs typeface="Calibri"/>
              </a:rPr>
              <a:t>Since then, </a:t>
            </a:r>
          </a:p>
          <a:p>
            <a:pPr lvl="1"/>
            <a:r>
              <a:rPr lang="en-US">
                <a:latin typeface="Cambria"/>
                <a:ea typeface="Cambria"/>
                <a:cs typeface="Calibri"/>
              </a:rPr>
              <a:t>Publications</a:t>
            </a:r>
          </a:p>
          <a:p>
            <a:pPr lvl="2"/>
            <a:r>
              <a:rPr lang="en-US" sz="2400">
                <a:latin typeface="Cambria"/>
                <a:ea typeface="Cambria"/>
                <a:cs typeface="Calibri"/>
              </a:rPr>
              <a:t>Published manuscript by the American Journal of Public Health on the review</a:t>
            </a:r>
          </a:p>
          <a:p>
            <a:pPr lvl="2"/>
            <a:r>
              <a:rPr lang="en-US" sz="2400">
                <a:latin typeface="Cambria"/>
                <a:ea typeface="Cambria"/>
                <a:cs typeface="Calibri"/>
              </a:rPr>
              <a:t>Submitted manuscript to Epidemiologic Reviews and brief to American Journal of Public Health on methodological challenges</a:t>
            </a:r>
          </a:p>
          <a:p>
            <a:pPr lvl="1"/>
            <a:r>
              <a:rPr lang="en-US">
                <a:latin typeface="Cambria"/>
                <a:ea typeface="Cambria"/>
                <a:cs typeface="Calibri"/>
              </a:rPr>
              <a:t>In Progress</a:t>
            </a:r>
          </a:p>
          <a:p>
            <a:pPr lvl="2"/>
            <a:r>
              <a:rPr lang="en-US" sz="2400">
                <a:latin typeface="Cambria"/>
                <a:ea typeface="Cambria"/>
                <a:cs typeface="Calibri"/>
              </a:rPr>
              <a:t>Mass-Media Behavioral Interventions</a:t>
            </a:r>
            <a:endParaRPr lang="en-US" sz="2400">
              <a:latin typeface="Cambria"/>
              <a:ea typeface="Calibri" panose="020F0502020204030204"/>
              <a:cs typeface="Calibri"/>
            </a:endParaRPr>
          </a:p>
          <a:p>
            <a:pPr lvl="2"/>
            <a:r>
              <a:rPr lang="en-US" sz="2400">
                <a:latin typeface="Cambria"/>
                <a:ea typeface="Cambria"/>
                <a:cs typeface="Calibri"/>
              </a:rPr>
              <a:t>Modern Modalities in Behavioral Interventions</a:t>
            </a:r>
            <a:endParaRPr lang="en-US" sz="2400">
              <a:latin typeface="Cambria"/>
              <a:ea typeface="Calibri" panose="020F0502020204030204"/>
              <a:cs typeface="Calibri"/>
            </a:endParaRPr>
          </a:p>
          <a:p>
            <a:pPr lvl="2"/>
            <a:r>
              <a:rPr lang="en-US" sz="2400">
                <a:latin typeface="Cambria"/>
                <a:ea typeface="Cambria"/>
                <a:cs typeface="Calibri"/>
              </a:rPr>
              <a:t>Mental Health Review</a:t>
            </a:r>
            <a:endParaRPr lang="en-US" sz="2400">
              <a:latin typeface="Cambria"/>
              <a:ea typeface="Calibri" panose="020F0502020204030204"/>
              <a:cs typeface="Calibri"/>
            </a:endParaRPr>
          </a:p>
          <a:p>
            <a:pPr lvl="2"/>
            <a:r>
              <a:rPr lang="en-US" sz="2400">
                <a:latin typeface="Cambria"/>
                <a:ea typeface="Cambria"/>
                <a:cs typeface="Calibri"/>
              </a:rPr>
              <a:t>Respiratory Review</a:t>
            </a:r>
            <a:endParaRPr lang="en-US" sz="2400">
              <a:latin typeface="Cambria"/>
              <a:ea typeface="Calibri"/>
              <a:cs typeface="Calibri"/>
            </a:endParaRPr>
          </a:p>
          <a:p>
            <a:pPr lvl="2"/>
            <a:r>
              <a:rPr lang="en-US" sz="2400">
                <a:latin typeface="Cambria"/>
                <a:ea typeface="Cambria"/>
                <a:cs typeface="Calibri"/>
              </a:rPr>
              <a:t>Policy Translation</a:t>
            </a:r>
          </a:p>
          <a:p>
            <a:pPr lvl="2"/>
            <a:r>
              <a:rPr lang="en-US" sz="2400">
                <a:latin typeface="Cambria"/>
                <a:ea typeface="Cambria"/>
                <a:cs typeface="Calibri"/>
              </a:rPr>
              <a:t>Funding Bias</a:t>
            </a:r>
          </a:p>
          <a:p>
            <a:pPr lvl="1"/>
            <a:r>
              <a:rPr lang="en-US">
                <a:latin typeface="Cambria"/>
                <a:ea typeface="Cambria"/>
                <a:cs typeface="Calibri"/>
              </a:rPr>
              <a:t>Educational Campaign</a:t>
            </a:r>
          </a:p>
          <a:p>
            <a:pPr lvl="1"/>
            <a:r>
              <a:rPr lang="en-US">
                <a:latin typeface="Cambria"/>
                <a:ea typeface="Cambria"/>
                <a:cs typeface="Calibri"/>
              </a:rPr>
              <a:t>Presentation at Cannabis Research Conference, August 3</a:t>
            </a:r>
          </a:p>
          <a:p>
            <a:pPr lvl="1"/>
            <a:r>
              <a:rPr lang="en-US">
                <a:latin typeface="Cambria"/>
                <a:ea typeface="Cambria"/>
                <a:cs typeface="Calibri"/>
              </a:rPr>
              <a:t>Planning Methods Workshop &amp; CME Conference</a:t>
            </a:r>
          </a:p>
          <a:p>
            <a:pPr lvl="1"/>
            <a:endParaRPr lang="en-US">
              <a:latin typeface="Cambria"/>
              <a:ea typeface="Cambria"/>
              <a:cs typeface="Calibri"/>
            </a:endParaRPr>
          </a:p>
          <a:p>
            <a:endParaRPr lang="en-US">
              <a:latin typeface="Cambria"/>
              <a:ea typeface="Cambria"/>
              <a:cs typeface="Calibri"/>
            </a:endParaRPr>
          </a:p>
        </p:txBody>
      </p:sp>
      <p:sp>
        <p:nvSpPr>
          <p:cNvPr id="4" name="Slide Number Placeholder 3">
            <a:extLst>
              <a:ext uri="{FF2B5EF4-FFF2-40B4-BE49-F238E27FC236}">
                <a16:creationId xmlns:a16="http://schemas.microsoft.com/office/drawing/2014/main" id="{77D4DF25-65F6-B1D6-80F3-D06FFF26F798}"/>
              </a:ext>
            </a:extLst>
          </p:cNvPr>
          <p:cNvSpPr>
            <a:spLocks noGrp="1"/>
          </p:cNvSpPr>
          <p:nvPr>
            <p:ph type="sldNum" sz="quarter" idx="12"/>
          </p:nvPr>
        </p:nvSpPr>
        <p:spPr/>
        <p:txBody>
          <a:bodyPr/>
          <a:lstStyle/>
          <a:p>
            <a:fld id="{2432D555-7F8B-4DFE-B2CE-7869C7B83187}" type="slidenum">
              <a:rPr lang="en-US" smtClean="0"/>
              <a:t>13</a:t>
            </a:fld>
            <a:endParaRPr lang="en-US"/>
          </a:p>
        </p:txBody>
      </p:sp>
    </p:spTree>
    <p:extLst>
      <p:ext uri="{BB962C8B-B14F-4D97-AF65-F5344CB8AC3E}">
        <p14:creationId xmlns:p14="http://schemas.microsoft.com/office/powerpoint/2010/main" val="4044775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4038" y="570660"/>
            <a:ext cx="11209468" cy="4581952"/>
          </a:xfrm>
        </p:spPr>
        <p:txBody>
          <a:bodyPr>
            <a:normAutofit fontScale="90000"/>
          </a:bodyPr>
          <a:lstStyle/>
          <a:p>
            <a:br>
              <a:rPr lang="en-US" sz="5400" b="1">
                <a:latin typeface="Cambria"/>
              </a:rPr>
            </a:br>
            <a:r>
              <a:rPr lang="en-US" sz="5600" b="1">
                <a:latin typeface="Cambria"/>
                <a:ea typeface="Cambria"/>
              </a:rPr>
              <a:t>Reviews in Progress</a:t>
            </a:r>
            <a:br>
              <a:rPr lang="en-US" sz="5600" b="1">
                <a:latin typeface="Cambria"/>
              </a:rPr>
            </a:br>
            <a:br>
              <a:rPr lang="en-US" sz="2700">
                <a:latin typeface="Cambria"/>
              </a:rPr>
            </a:br>
            <a:r>
              <a:rPr lang="en-US" sz="2400" err="1">
                <a:latin typeface="Cambria"/>
                <a:ea typeface="Cambria"/>
              </a:rPr>
              <a:t>Tianjing</a:t>
            </a:r>
            <a:r>
              <a:rPr lang="en-US" sz="2400">
                <a:latin typeface="Cambria"/>
                <a:ea typeface="Cambria"/>
              </a:rPr>
              <a:t> Li, PhD</a:t>
            </a:r>
            <a:br>
              <a:rPr lang="en-US" sz="2400">
                <a:latin typeface="Cambria"/>
              </a:rPr>
            </a:br>
            <a:r>
              <a:rPr lang="en-US" sz="2400">
                <a:latin typeface="Cambria"/>
                <a:ea typeface="Cambria"/>
              </a:rPr>
              <a:t>Associate Professor, Colorado School of Public Health</a:t>
            </a:r>
            <a:br>
              <a:rPr lang="en-US" sz="2400">
                <a:latin typeface="Cambria"/>
              </a:rPr>
            </a:br>
            <a:br>
              <a:rPr lang="en-US" sz="2400">
                <a:latin typeface="Cambria"/>
              </a:rPr>
            </a:br>
            <a:r>
              <a:rPr lang="en-US" sz="2400">
                <a:latin typeface="Cambria"/>
                <a:ea typeface="Cambria"/>
              </a:rPr>
              <a:t>Jean-Pierre Oberste, BA</a:t>
            </a:r>
            <a:br>
              <a:rPr lang="en-US" sz="2400">
                <a:latin typeface="Cambria"/>
                <a:cs typeface="Calibri"/>
              </a:rPr>
            </a:br>
            <a:r>
              <a:rPr lang="en-US" sz="2400">
                <a:latin typeface="Cambria"/>
                <a:ea typeface="Cambria"/>
                <a:cs typeface="Calibri"/>
              </a:rPr>
              <a:t>PRA, Colorado School of Public Health</a:t>
            </a:r>
            <a:br>
              <a:rPr lang="en-US" sz="2400">
                <a:latin typeface="Cambria"/>
              </a:rPr>
            </a:br>
            <a:br>
              <a:rPr lang="en-US" sz="2400">
                <a:latin typeface="Cambria"/>
              </a:rPr>
            </a:br>
            <a:r>
              <a:rPr lang="en-US" sz="2400">
                <a:latin typeface="Cambria"/>
                <a:ea typeface="Cambria"/>
              </a:rPr>
              <a:t>Tsz Wing (Valerie) Yim, MPH</a:t>
            </a:r>
            <a:br>
              <a:rPr lang="en-US" sz="2400">
                <a:latin typeface="Cambria"/>
                <a:cs typeface="Calibri"/>
              </a:rPr>
            </a:br>
            <a:r>
              <a:rPr lang="en-US" sz="2400">
                <a:latin typeface="Cambria"/>
                <a:ea typeface="Cambria"/>
                <a:cs typeface="Calibri"/>
              </a:rPr>
              <a:t>PRA, Colorado School of Public Health</a:t>
            </a:r>
          </a:p>
          <a:p>
            <a:endParaRPr lang="en-US" sz="2400">
              <a:latin typeface="Cambria"/>
              <a:ea typeface="Cambria"/>
              <a:cs typeface="Calibri"/>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14</a:t>
            </a:fld>
            <a:endParaRPr lang="en-US"/>
          </a:p>
        </p:txBody>
      </p:sp>
    </p:spTree>
    <p:extLst>
      <p:ext uri="{BB962C8B-B14F-4D97-AF65-F5344CB8AC3E}">
        <p14:creationId xmlns:p14="http://schemas.microsoft.com/office/powerpoint/2010/main" val="3730005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02AB-665B-6F89-82B1-5FAD9D0463B6}"/>
              </a:ext>
            </a:extLst>
          </p:cNvPr>
          <p:cNvSpPr>
            <a:spLocks noGrp="1"/>
          </p:cNvSpPr>
          <p:nvPr>
            <p:ph type="title"/>
          </p:nvPr>
        </p:nvSpPr>
        <p:spPr/>
        <p:txBody>
          <a:bodyPr/>
          <a:lstStyle/>
          <a:p>
            <a:r>
              <a:rPr lang="en-US" b="1">
                <a:latin typeface="Cambria"/>
                <a:ea typeface="Cambria"/>
                <a:cs typeface="Calibri Light"/>
              </a:rPr>
              <a:t>Reviews in Progress</a:t>
            </a:r>
          </a:p>
        </p:txBody>
      </p:sp>
      <p:sp>
        <p:nvSpPr>
          <p:cNvPr id="3" name="Content Placeholder 2">
            <a:extLst>
              <a:ext uri="{FF2B5EF4-FFF2-40B4-BE49-F238E27FC236}">
                <a16:creationId xmlns:a16="http://schemas.microsoft.com/office/drawing/2014/main" id="{8D10276D-8611-E10F-3A82-F3F058E1033F}"/>
              </a:ext>
            </a:extLst>
          </p:cNvPr>
          <p:cNvSpPr>
            <a:spLocks noGrp="1"/>
          </p:cNvSpPr>
          <p:nvPr>
            <p:ph idx="1"/>
          </p:nvPr>
        </p:nvSpPr>
        <p:spPr>
          <a:xfrm>
            <a:off x="381000" y="1531711"/>
            <a:ext cx="11443694" cy="4351338"/>
          </a:xfrm>
        </p:spPr>
        <p:txBody>
          <a:bodyPr vert="horz" lIns="91440" tIns="45720" rIns="91440" bIns="45720" rtlCol="0" anchor="t">
            <a:normAutofit/>
          </a:bodyPr>
          <a:lstStyle/>
          <a:p>
            <a:pPr marL="0" indent="0">
              <a:buNone/>
            </a:pPr>
            <a:endParaRPr lang="en-US">
              <a:latin typeface="Cambria"/>
              <a:ea typeface="Cambria"/>
              <a:cs typeface="Calibri Light"/>
            </a:endParaRPr>
          </a:p>
          <a:p>
            <a:pPr marL="514350" indent="-514350">
              <a:buAutoNum type="arabicPeriod"/>
            </a:pPr>
            <a:r>
              <a:rPr lang="en-US">
                <a:latin typeface="Cambria"/>
                <a:ea typeface="Cambria"/>
                <a:cs typeface="Calibri Light"/>
              </a:rPr>
              <a:t>Updated Scoping Review</a:t>
            </a:r>
          </a:p>
          <a:p>
            <a:pPr marL="514350" indent="-514350">
              <a:buAutoNum type="arabicPeriod"/>
            </a:pPr>
            <a:r>
              <a:rPr lang="en-US">
                <a:latin typeface="Cambria"/>
                <a:ea typeface="Cambria"/>
                <a:cs typeface="Calibri Light"/>
              </a:rPr>
              <a:t>High-Concentration Cannabis Products and Mental Health Outcomes</a:t>
            </a:r>
          </a:p>
          <a:p>
            <a:pPr marL="514350" indent="-514350">
              <a:buAutoNum type="arabicPeriod"/>
            </a:pPr>
            <a:r>
              <a:rPr lang="en-US">
                <a:latin typeface="Cambria"/>
                <a:ea typeface="Cambria"/>
                <a:cs typeface="Calibri Light"/>
              </a:rPr>
              <a:t>Mass-Media Behavioral Interventions</a:t>
            </a:r>
          </a:p>
          <a:p>
            <a:pPr marL="514350" indent="-514350">
              <a:buAutoNum type="arabicPeriod"/>
            </a:pPr>
            <a:r>
              <a:rPr lang="en-US">
                <a:latin typeface="Cambria"/>
                <a:ea typeface="Cambria"/>
                <a:cs typeface="Calibri Light"/>
              </a:rPr>
              <a:t>Modern Modalities in Behavioral Interventions</a:t>
            </a:r>
            <a:endParaRPr lang="en-US"/>
          </a:p>
          <a:p>
            <a:pPr marL="742950" indent="-742950">
              <a:buAutoNum type="arabicPeriod"/>
            </a:pPr>
            <a:endParaRPr lang="en-US" sz="4000" b="1">
              <a:latin typeface="Cambria"/>
              <a:ea typeface="Cambria"/>
              <a:cs typeface="Calibri Light"/>
            </a:endParaRPr>
          </a:p>
          <a:p>
            <a:pPr marL="514350" indent="-514350">
              <a:buAutoNum type="arabicPeriod"/>
            </a:pPr>
            <a:endParaRPr lang="en-US">
              <a:latin typeface="Cambria"/>
              <a:ea typeface="Cambria"/>
              <a:cs typeface="Calibri"/>
            </a:endParaRPr>
          </a:p>
          <a:p>
            <a:pPr marL="914400" lvl="1" indent="-457200">
              <a:buAutoNum type="arabicPeriod"/>
            </a:pPr>
            <a:endParaRPr lang="en-US">
              <a:latin typeface="Cambria"/>
              <a:ea typeface="Cambria"/>
              <a:cs typeface="Calibri"/>
            </a:endParaRPr>
          </a:p>
        </p:txBody>
      </p:sp>
      <p:sp>
        <p:nvSpPr>
          <p:cNvPr id="4" name="Slide Number Placeholder 3">
            <a:extLst>
              <a:ext uri="{FF2B5EF4-FFF2-40B4-BE49-F238E27FC236}">
                <a16:creationId xmlns:a16="http://schemas.microsoft.com/office/drawing/2014/main" id="{6F291060-092F-3006-35B5-8C94B22C3DB0}"/>
              </a:ext>
            </a:extLst>
          </p:cNvPr>
          <p:cNvSpPr>
            <a:spLocks noGrp="1"/>
          </p:cNvSpPr>
          <p:nvPr>
            <p:ph type="sldNum" sz="quarter" idx="12"/>
          </p:nvPr>
        </p:nvSpPr>
        <p:spPr/>
        <p:txBody>
          <a:bodyPr/>
          <a:lstStyle/>
          <a:p>
            <a:fld id="{2432D555-7F8B-4DFE-B2CE-7869C7B83187}" type="slidenum">
              <a:rPr lang="en-US" smtClean="0"/>
              <a:t>15</a:t>
            </a:fld>
            <a:endParaRPr lang="en-US"/>
          </a:p>
        </p:txBody>
      </p:sp>
    </p:spTree>
    <p:extLst>
      <p:ext uri="{BB962C8B-B14F-4D97-AF65-F5344CB8AC3E}">
        <p14:creationId xmlns:p14="http://schemas.microsoft.com/office/powerpoint/2010/main" val="1571360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C886A8-721D-DED8-D0BB-6BF06FDC6B96}"/>
            </a:ext>
          </a:extLst>
        </p:cNvPr>
        <p:cNvGrpSpPr/>
        <p:nvPr/>
      </p:nvGrpSpPr>
      <p:grpSpPr>
        <a:xfrm>
          <a:off x="0" y="0"/>
          <a:ext cx="0" cy="0"/>
          <a:chOff x="0" y="0"/>
          <a:chExt cx="0" cy="0"/>
        </a:xfrm>
      </p:grpSpPr>
      <p:sp>
        <p:nvSpPr>
          <p:cNvPr id="2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8DC073-8ED3-49C4-A184-701DE1B5088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a:solidFill>
                  <a:srgbClr val="FFFFFF"/>
                </a:solidFill>
                <a:latin typeface="Cambria"/>
                <a:ea typeface="Cambria"/>
              </a:rPr>
              <a:t>Updated Scoping Review</a:t>
            </a:r>
            <a:endParaRPr lang="en-US" b="1">
              <a:latin typeface="Cambria"/>
              <a:ea typeface="Cambria"/>
              <a:cs typeface="Calibri Light"/>
            </a:endParaRPr>
          </a:p>
        </p:txBody>
      </p:sp>
      <p:pic>
        <p:nvPicPr>
          <p:cNvPr id="6" name="Content Placeholder 5" descr="A diagram of a data flow&#10;&#10;Description automatically generated">
            <a:extLst>
              <a:ext uri="{FF2B5EF4-FFF2-40B4-BE49-F238E27FC236}">
                <a16:creationId xmlns:a16="http://schemas.microsoft.com/office/drawing/2014/main" id="{335D6675-5770-D588-7179-77710F64946A}"/>
              </a:ext>
            </a:extLst>
          </p:cNvPr>
          <p:cNvPicPr>
            <a:picLocks noGrp="1" noChangeAspect="1"/>
          </p:cNvPicPr>
          <p:nvPr>
            <p:ph idx="1"/>
          </p:nvPr>
        </p:nvPicPr>
        <p:blipFill>
          <a:blip r:embed="rId2"/>
          <a:stretch>
            <a:fillRect/>
          </a:stretch>
        </p:blipFill>
        <p:spPr>
          <a:xfrm>
            <a:off x="4777316" y="1944558"/>
            <a:ext cx="6780700" cy="2966555"/>
          </a:xfrm>
          <a:prstGeom prst="rect">
            <a:avLst/>
          </a:prstGeom>
        </p:spPr>
      </p:pic>
      <p:sp>
        <p:nvSpPr>
          <p:cNvPr id="4" name="Slide Number Placeholder 3">
            <a:extLst>
              <a:ext uri="{FF2B5EF4-FFF2-40B4-BE49-F238E27FC236}">
                <a16:creationId xmlns:a16="http://schemas.microsoft.com/office/drawing/2014/main" id="{CE8397D7-1B03-6771-7294-BCFF9572E3D7}"/>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2432D555-7F8B-4DFE-B2CE-7869C7B83187}" type="slidenum">
              <a:rPr lang="en-US">
                <a:solidFill>
                  <a:schemeClr val="tx1">
                    <a:alpha val="80000"/>
                  </a:schemeClr>
                </a:solidFill>
              </a:rPr>
              <a:pPr>
                <a:spcAft>
                  <a:spcPts val="600"/>
                </a:spcAft>
              </a:pPr>
              <a:t>16</a:t>
            </a:fld>
            <a:endParaRPr lang="en-US">
              <a:solidFill>
                <a:schemeClr val="tx1">
                  <a:alpha val="80000"/>
                </a:schemeClr>
              </a:solidFill>
            </a:endParaRPr>
          </a:p>
        </p:txBody>
      </p:sp>
    </p:spTree>
    <p:extLst>
      <p:ext uri="{BB962C8B-B14F-4D97-AF65-F5344CB8AC3E}">
        <p14:creationId xmlns:p14="http://schemas.microsoft.com/office/powerpoint/2010/main" val="227505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67C593-CDF9-7FBA-3E70-4257A7C8F45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a:solidFill>
                  <a:srgbClr val="FFFFFF"/>
                </a:solidFill>
                <a:latin typeface="Cambria"/>
                <a:ea typeface="Calibri Light"/>
                <a:cs typeface="Calibri Light"/>
              </a:rPr>
              <a:t>Mental Health Review</a:t>
            </a:r>
            <a:endParaRPr lang="en-US" sz="3600" b="1" kern="1200">
              <a:solidFill>
                <a:srgbClr val="FFFFFF"/>
              </a:solidFill>
              <a:latin typeface="Cambria"/>
              <a:ea typeface="Calibri Light"/>
              <a:cs typeface="Calibri Light"/>
            </a:endParaRPr>
          </a:p>
        </p:txBody>
      </p:sp>
      <p:pic>
        <p:nvPicPr>
          <p:cNvPr id="5" name="Content Placeholder 4" descr="A flowchart of a document&#10;&#10;Description automatically generated">
            <a:extLst>
              <a:ext uri="{FF2B5EF4-FFF2-40B4-BE49-F238E27FC236}">
                <a16:creationId xmlns:a16="http://schemas.microsoft.com/office/drawing/2014/main" id="{54801244-A035-B098-08C6-D139BED95D01}"/>
              </a:ext>
            </a:extLst>
          </p:cNvPr>
          <p:cNvPicPr>
            <a:picLocks noGrp="1" noChangeAspect="1"/>
          </p:cNvPicPr>
          <p:nvPr>
            <p:ph idx="1"/>
          </p:nvPr>
        </p:nvPicPr>
        <p:blipFill>
          <a:blip r:embed="rId2"/>
          <a:stretch>
            <a:fillRect/>
          </a:stretch>
        </p:blipFill>
        <p:spPr>
          <a:xfrm>
            <a:off x="4367080" y="12095"/>
            <a:ext cx="7111316" cy="6842366"/>
          </a:xfrm>
          <a:prstGeom prst="rect">
            <a:avLst/>
          </a:prstGeom>
        </p:spPr>
      </p:pic>
      <p:sp>
        <p:nvSpPr>
          <p:cNvPr id="4" name="Slide Number Placeholder 3">
            <a:extLst>
              <a:ext uri="{FF2B5EF4-FFF2-40B4-BE49-F238E27FC236}">
                <a16:creationId xmlns:a16="http://schemas.microsoft.com/office/drawing/2014/main" id="{8F95F494-EF8A-5376-2FAE-3C34D3E83968}"/>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2432D555-7F8B-4DFE-B2CE-7869C7B83187}" type="slidenum">
              <a:rPr lang="en-US">
                <a:solidFill>
                  <a:schemeClr val="tx1">
                    <a:alpha val="80000"/>
                  </a:schemeClr>
                </a:solidFill>
              </a:rPr>
              <a:pPr>
                <a:spcAft>
                  <a:spcPts val="600"/>
                </a:spcAft>
              </a:pPr>
              <a:t>17</a:t>
            </a:fld>
            <a:endParaRPr lang="en-US">
              <a:solidFill>
                <a:schemeClr val="tx1">
                  <a:alpha val="80000"/>
                </a:schemeClr>
              </a:solidFill>
            </a:endParaRPr>
          </a:p>
        </p:txBody>
      </p:sp>
    </p:spTree>
    <p:extLst>
      <p:ext uri="{BB962C8B-B14F-4D97-AF65-F5344CB8AC3E}">
        <p14:creationId xmlns:p14="http://schemas.microsoft.com/office/powerpoint/2010/main" val="72011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449526-F6EA-C3D2-3579-853CD694FD4B}"/>
            </a:ext>
          </a:extLst>
        </p:cNvPr>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8F3E0-51B4-68B6-EE5D-70858808428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a:solidFill>
                  <a:srgbClr val="FFFFFF"/>
                </a:solidFill>
                <a:latin typeface="Cambria"/>
                <a:ea typeface="Cambria"/>
              </a:rPr>
              <a:t>Modern Modalities Review</a:t>
            </a:r>
            <a:endParaRPr lang="en-US" b="1">
              <a:latin typeface="Cambria"/>
              <a:ea typeface="Cambria"/>
              <a:cs typeface="Calibri Light"/>
            </a:endParaRPr>
          </a:p>
        </p:txBody>
      </p:sp>
      <p:pic>
        <p:nvPicPr>
          <p:cNvPr id="7" name="Content Placeholder 6" descr="A diagram of a data flow&#10;&#10;Description automatically generated">
            <a:extLst>
              <a:ext uri="{FF2B5EF4-FFF2-40B4-BE49-F238E27FC236}">
                <a16:creationId xmlns:a16="http://schemas.microsoft.com/office/drawing/2014/main" id="{6D65ED5D-7D7B-EC2D-78B4-8ED5257A37B0}"/>
              </a:ext>
            </a:extLst>
          </p:cNvPr>
          <p:cNvPicPr>
            <a:picLocks noGrp="1" noChangeAspect="1"/>
          </p:cNvPicPr>
          <p:nvPr>
            <p:ph idx="1"/>
          </p:nvPr>
        </p:nvPicPr>
        <p:blipFill>
          <a:blip r:embed="rId2"/>
          <a:stretch>
            <a:fillRect/>
          </a:stretch>
        </p:blipFill>
        <p:spPr>
          <a:xfrm>
            <a:off x="4433933" y="1209"/>
            <a:ext cx="7227981" cy="6483139"/>
          </a:xfrm>
          <a:prstGeom prst="rect">
            <a:avLst/>
          </a:prstGeom>
        </p:spPr>
      </p:pic>
      <p:sp>
        <p:nvSpPr>
          <p:cNvPr id="4" name="Slide Number Placeholder 3">
            <a:extLst>
              <a:ext uri="{FF2B5EF4-FFF2-40B4-BE49-F238E27FC236}">
                <a16:creationId xmlns:a16="http://schemas.microsoft.com/office/drawing/2014/main" id="{EBC49464-83AD-5C3E-1E20-07F1A6734F28}"/>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2432D555-7F8B-4DFE-B2CE-7869C7B83187}" type="slidenum">
              <a:rPr lang="en-US">
                <a:solidFill>
                  <a:schemeClr val="tx1">
                    <a:alpha val="80000"/>
                  </a:schemeClr>
                </a:solidFill>
              </a:rPr>
              <a:pPr>
                <a:spcAft>
                  <a:spcPts val="600"/>
                </a:spcAft>
              </a:pPr>
              <a:t>18</a:t>
            </a:fld>
            <a:endParaRPr lang="en-US">
              <a:solidFill>
                <a:schemeClr val="tx1">
                  <a:alpha val="80000"/>
                </a:schemeClr>
              </a:solidFill>
            </a:endParaRPr>
          </a:p>
        </p:txBody>
      </p:sp>
    </p:spTree>
    <p:extLst>
      <p:ext uri="{BB962C8B-B14F-4D97-AF65-F5344CB8AC3E}">
        <p14:creationId xmlns:p14="http://schemas.microsoft.com/office/powerpoint/2010/main" val="4183610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D042F7-F121-1F4B-57F1-058454B9731A}"/>
            </a:ext>
          </a:extLst>
        </p:cNvPr>
        <p:cNvGrpSpPr/>
        <p:nvPr/>
      </p:nvGrpSpPr>
      <p:grpSpPr>
        <a:xfrm>
          <a:off x="0" y="0"/>
          <a:ext cx="0" cy="0"/>
          <a:chOff x="0" y="0"/>
          <a:chExt cx="0" cy="0"/>
        </a:xfrm>
      </p:grpSpPr>
      <p:sp>
        <p:nvSpPr>
          <p:cNvPr id="2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BCA3C3-2BB1-174D-824A-D9CFB2F7028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a:solidFill>
                  <a:srgbClr val="FFFFFF"/>
                </a:solidFill>
                <a:latin typeface="Cambria"/>
                <a:ea typeface="Cambria"/>
              </a:rPr>
              <a:t>Mass Media Behavioral Interventions Review</a:t>
            </a:r>
            <a:endParaRPr lang="en-US">
              <a:latin typeface="Cambria"/>
              <a:ea typeface="Cambria"/>
            </a:endParaRPr>
          </a:p>
        </p:txBody>
      </p:sp>
      <p:pic>
        <p:nvPicPr>
          <p:cNvPr id="7" name="Content Placeholder 6" descr="A flowchart of information&#10;&#10;Description automatically generated">
            <a:extLst>
              <a:ext uri="{FF2B5EF4-FFF2-40B4-BE49-F238E27FC236}">
                <a16:creationId xmlns:a16="http://schemas.microsoft.com/office/drawing/2014/main" id="{BCF2CEF5-0A18-70B4-3DE2-1692F1100E6F}"/>
              </a:ext>
            </a:extLst>
          </p:cNvPr>
          <p:cNvPicPr>
            <a:picLocks noGrp="1" noChangeAspect="1"/>
          </p:cNvPicPr>
          <p:nvPr>
            <p:ph idx="1"/>
          </p:nvPr>
        </p:nvPicPr>
        <p:blipFill>
          <a:blip r:embed="rId2"/>
          <a:stretch>
            <a:fillRect/>
          </a:stretch>
        </p:blipFill>
        <p:spPr>
          <a:xfrm>
            <a:off x="4813610" y="1209"/>
            <a:ext cx="5205883" cy="6864139"/>
          </a:xfrm>
          <a:prstGeom prst="rect">
            <a:avLst/>
          </a:prstGeom>
        </p:spPr>
      </p:pic>
      <p:sp>
        <p:nvSpPr>
          <p:cNvPr id="4" name="Slide Number Placeholder 3">
            <a:extLst>
              <a:ext uri="{FF2B5EF4-FFF2-40B4-BE49-F238E27FC236}">
                <a16:creationId xmlns:a16="http://schemas.microsoft.com/office/drawing/2014/main" id="{39DF37BB-E39D-2802-E1D1-0447980B7277}"/>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2432D555-7F8B-4DFE-B2CE-7869C7B83187}" type="slidenum">
              <a:rPr lang="en-US">
                <a:solidFill>
                  <a:schemeClr val="tx1">
                    <a:alpha val="80000"/>
                  </a:schemeClr>
                </a:solidFill>
              </a:rPr>
              <a:pPr>
                <a:spcAft>
                  <a:spcPts val="600"/>
                </a:spcAft>
              </a:pPr>
              <a:t>19</a:t>
            </a:fld>
            <a:endParaRPr lang="en-US">
              <a:solidFill>
                <a:schemeClr val="tx1">
                  <a:alpha val="80000"/>
                </a:schemeClr>
              </a:solidFill>
            </a:endParaRPr>
          </a:p>
        </p:txBody>
      </p:sp>
    </p:spTree>
    <p:extLst>
      <p:ext uri="{BB962C8B-B14F-4D97-AF65-F5344CB8AC3E}">
        <p14:creationId xmlns:p14="http://schemas.microsoft.com/office/powerpoint/2010/main" val="240443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609600"/>
            <a:ext cx="11601450" cy="4805680"/>
          </a:xfrm>
        </p:spPr>
        <p:txBody>
          <a:bodyPr>
            <a:normAutofit/>
          </a:bodyPr>
          <a:lstStyle/>
          <a:p>
            <a:r>
              <a:rPr lang="en-US" sz="4400" b="1">
                <a:latin typeface="Cambria"/>
                <a:ea typeface="Cambria"/>
              </a:rPr>
              <a:t>Opening Remarks, Introductions and Welcome; Updates on Conflict of Interest</a:t>
            </a:r>
            <a:br>
              <a:rPr lang="en-US" sz="4400" b="1">
                <a:latin typeface="Cambria"/>
              </a:rPr>
            </a:br>
            <a:br>
              <a:rPr lang="en-US" sz="4400" b="1">
                <a:latin typeface="Cambria"/>
              </a:rPr>
            </a:br>
            <a:br>
              <a:rPr lang="en-US" sz="4400">
                <a:latin typeface="Cambria"/>
              </a:rPr>
            </a:br>
            <a:r>
              <a:rPr lang="en-US" sz="2400">
                <a:latin typeface="Cambria"/>
                <a:ea typeface="Cambria"/>
              </a:rPr>
              <a:t>Christopher E. Urbina, MD, MPH</a:t>
            </a:r>
            <a:br>
              <a:rPr lang="en-US" sz="2400">
                <a:latin typeface="Cambria"/>
              </a:rPr>
            </a:br>
            <a:r>
              <a:rPr lang="en-US" sz="2400">
                <a:latin typeface="Cambria"/>
                <a:ea typeface="Cambria"/>
              </a:rPr>
              <a:t>Chair, HB 21-1317 Scientific Review Council</a:t>
            </a:r>
            <a:br>
              <a:rPr lang="en-US" sz="2400" b="1">
                <a:latin typeface="Cambria"/>
              </a:rPr>
            </a:br>
            <a:endParaRPr lang="en-US" sz="4400" b="1">
              <a:latin typeface="Cambria"/>
              <a:ea typeface="Cambria"/>
              <a:cs typeface="Calibri Light"/>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2</a:t>
            </a:fld>
            <a:endParaRPr lang="en-US"/>
          </a:p>
        </p:txBody>
      </p:sp>
    </p:spTree>
    <p:extLst>
      <p:ext uri="{BB962C8B-B14F-4D97-AF65-F5344CB8AC3E}">
        <p14:creationId xmlns:p14="http://schemas.microsoft.com/office/powerpoint/2010/main" val="2451906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0E02D-F888-BC81-AF17-CA140C88A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CACB3-B6D1-5AEA-51D0-D47E1A06B8B6}"/>
              </a:ext>
            </a:extLst>
          </p:cNvPr>
          <p:cNvSpPr>
            <a:spLocks noGrp="1"/>
          </p:cNvSpPr>
          <p:nvPr>
            <p:ph type="ctrTitle"/>
          </p:nvPr>
        </p:nvSpPr>
        <p:spPr>
          <a:xfrm>
            <a:off x="494038" y="570660"/>
            <a:ext cx="11209468" cy="4581952"/>
          </a:xfrm>
        </p:spPr>
        <p:txBody>
          <a:bodyPr>
            <a:normAutofit/>
          </a:bodyPr>
          <a:lstStyle/>
          <a:p>
            <a:br>
              <a:rPr lang="en-US" sz="5400" b="1">
                <a:latin typeface="Cambria"/>
              </a:rPr>
            </a:br>
            <a:r>
              <a:rPr lang="en-US" sz="5600" b="1">
                <a:latin typeface="Cambria"/>
                <a:ea typeface="Cambria"/>
              </a:rPr>
              <a:t>CME Meeting for Healthcare Providers</a:t>
            </a:r>
            <a:br>
              <a:rPr lang="en-US" sz="5600" b="1">
                <a:latin typeface="Cambria"/>
              </a:rPr>
            </a:br>
            <a:br>
              <a:rPr lang="en-US" sz="2700">
                <a:latin typeface="Cambria"/>
              </a:rPr>
            </a:br>
            <a:r>
              <a:rPr lang="en-US" sz="2400">
                <a:latin typeface="Cambria"/>
                <a:ea typeface="Cambria"/>
              </a:rPr>
              <a:t>Sam Wang, MD</a:t>
            </a:r>
            <a:br>
              <a:rPr lang="en-US" sz="2400">
                <a:latin typeface="Cambria"/>
                <a:ea typeface="Cambria"/>
              </a:rPr>
            </a:br>
            <a:r>
              <a:rPr lang="en-US" sz="2400">
                <a:latin typeface="Cambria"/>
                <a:ea typeface="Cambria"/>
              </a:rPr>
              <a:t>Associate Professor of Pediatrics</a:t>
            </a:r>
            <a:br>
              <a:rPr lang="en-US" sz="2400">
                <a:latin typeface="Cambria"/>
                <a:ea typeface="Cambria"/>
              </a:rPr>
            </a:br>
            <a:r>
              <a:rPr lang="en-US" sz="2400">
                <a:latin typeface="Cambria"/>
                <a:ea typeface="Cambria"/>
              </a:rPr>
              <a:t>CU School of Medicine</a:t>
            </a:r>
            <a:br>
              <a:rPr lang="en-US" sz="2400">
                <a:latin typeface="Cambria"/>
              </a:rPr>
            </a:br>
            <a:br>
              <a:rPr lang="en-US" sz="2400">
                <a:latin typeface="Cambria"/>
              </a:rPr>
            </a:br>
            <a:endParaRPr lang="en-US" sz="2400">
              <a:latin typeface="Cambria"/>
              <a:ea typeface="Cambria"/>
              <a:cs typeface="Calibri"/>
            </a:endParaRPr>
          </a:p>
          <a:p>
            <a:endParaRPr lang="en-US" sz="2400">
              <a:latin typeface="Cambria"/>
              <a:ea typeface="Cambria"/>
              <a:cs typeface="Calibri"/>
            </a:endParaRPr>
          </a:p>
        </p:txBody>
      </p:sp>
      <p:grpSp>
        <p:nvGrpSpPr>
          <p:cNvPr id="6" name="Group 5">
            <a:extLst>
              <a:ext uri="{FF2B5EF4-FFF2-40B4-BE49-F238E27FC236}">
                <a16:creationId xmlns:a16="http://schemas.microsoft.com/office/drawing/2014/main" id="{F0E6A918-DD9E-EA93-DE3E-65D03754D4F2}"/>
              </a:ext>
            </a:extLst>
          </p:cNvPr>
          <p:cNvGrpSpPr/>
          <p:nvPr/>
        </p:nvGrpSpPr>
        <p:grpSpPr>
          <a:xfrm>
            <a:off x="0" y="5293360"/>
            <a:ext cx="12192000" cy="1564640"/>
            <a:chOff x="0" y="0"/>
            <a:chExt cx="12192000" cy="1564640"/>
          </a:xfrm>
        </p:grpSpPr>
        <p:pic>
          <p:nvPicPr>
            <p:cNvPr id="4" name="Picture 3">
              <a:extLst>
                <a:ext uri="{FF2B5EF4-FFF2-40B4-BE49-F238E27FC236}">
                  <a16:creationId xmlns:a16="http://schemas.microsoft.com/office/drawing/2014/main" id="{CC571895-97C6-A016-F6F0-2F479663058C}"/>
                </a:ext>
              </a:extLst>
            </p:cNvPr>
            <p:cNvPicPr>
              <a:picLocks noChangeAspect="1"/>
            </p:cNvPicPr>
            <p:nvPr/>
          </p:nvPicPr>
          <p:blipFill>
            <a:blip r:embed="rId2"/>
            <a:stretch>
              <a:fillRect/>
            </a:stretch>
          </p:blipFill>
          <p:spPr>
            <a:xfrm>
              <a:off x="0" y="0"/>
              <a:ext cx="12192000" cy="1564640"/>
            </a:xfrm>
            <a:prstGeom prst="rect">
              <a:avLst/>
            </a:prstGeom>
          </p:spPr>
        </p:pic>
        <p:sp>
          <p:nvSpPr>
            <p:cNvPr id="5" name="Rectangle 4">
              <a:extLst>
                <a:ext uri="{FF2B5EF4-FFF2-40B4-BE49-F238E27FC236}">
                  <a16:creationId xmlns:a16="http://schemas.microsoft.com/office/drawing/2014/main" id="{0EA7177A-9D2B-6BA1-6FE3-DAFB17B6957F}"/>
                </a:ext>
              </a:extLst>
            </p:cNvPr>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3BD0E891-87F7-EA8B-8210-4637D4A561CA}"/>
              </a:ext>
            </a:extLst>
          </p:cNvPr>
          <p:cNvSpPr>
            <a:spLocks noGrp="1"/>
          </p:cNvSpPr>
          <p:nvPr>
            <p:ph type="sldNum" sz="quarter" idx="12"/>
          </p:nvPr>
        </p:nvSpPr>
        <p:spPr/>
        <p:txBody>
          <a:bodyPr/>
          <a:lstStyle/>
          <a:p>
            <a:fld id="{2432D555-7F8B-4DFE-B2CE-7869C7B83187}" type="slidenum">
              <a:rPr lang="en-US" smtClean="0"/>
              <a:t>20</a:t>
            </a:fld>
            <a:endParaRPr lang="en-US"/>
          </a:p>
        </p:txBody>
      </p:sp>
    </p:spTree>
    <p:extLst>
      <p:ext uri="{BB962C8B-B14F-4D97-AF65-F5344CB8AC3E}">
        <p14:creationId xmlns:p14="http://schemas.microsoft.com/office/powerpoint/2010/main" val="3105248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4F6EE-64D2-10CF-8462-38C986ECECD1}"/>
              </a:ext>
            </a:extLst>
          </p:cNvPr>
          <p:cNvSpPr>
            <a:spLocks noGrp="1"/>
          </p:cNvSpPr>
          <p:nvPr>
            <p:ph type="title"/>
          </p:nvPr>
        </p:nvSpPr>
        <p:spPr/>
        <p:txBody>
          <a:bodyPr/>
          <a:lstStyle/>
          <a:p>
            <a:pPr algn="ctr"/>
            <a:r>
              <a:rPr lang="en-US" b="1">
                <a:latin typeface="Cambria"/>
                <a:ea typeface="Cambria"/>
                <a:cs typeface="Calibri Light"/>
              </a:rPr>
              <a:t>Continuing Medical Education Meeting</a:t>
            </a:r>
            <a:endParaRPr lang="en-US">
              <a:latin typeface="Cambria"/>
              <a:ea typeface="Cambria"/>
            </a:endParaRPr>
          </a:p>
        </p:txBody>
      </p:sp>
      <p:sp>
        <p:nvSpPr>
          <p:cNvPr id="3" name="Content Placeholder 2">
            <a:extLst>
              <a:ext uri="{FF2B5EF4-FFF2-40B4-BE49-F238E27FC236}">
                <a16:creationId xmlns:a16="http://schemas.microsoft.com/office/drawing/2014/main" id="{BA276B66-ABDD-507D-790B-343624222DAA}"/>
              </a:ext>
            </a:extLst>
          </p:cNvPr>
          <p:cNvSpPr>
            <a:spLocks noGrp="1"/>
          </p:cNvSpPr>
          <p:nvPr>
            <p:ph idx="1"/>
          </p:nvPr>
        </p:nvSpPr>
        <p:spPr>
          <a:xfrm>
            <a:off x="838200" y="1825625"/>
            <a:ext cx="10515600" cy="4903788"/>
          </a:xfrm>
        </p:spPr>
        <p:txBody>
          <a:bodyPr vert="horz" lIns="91440" tIns="45720" rIns="91440" bIns="45720" rtlCol="0" anchor="t">
            <a:normAutofit/>
          </a:bodyPr>
          <a:lstStyle/>
          <a:p>
            <a:r>
              <a:rPr lang="en-US">
                <a:latin typeface="Cambria"/>
                <a:ea typeface="Cambria"/>
                <a:cs typeface="Calibri"/>
              </a:rPr>
              <a:t>Planning Committee: Sam Wang, Jonathan Samet, R. Holbrook Stapp, Erica Wymore</a:t>
            </a:r>
          </a:p>
          <a:p>
            <a:pPr marL="0" indent="0">
              <a:buNone/>
            </a:pPr>
            <a:endParaRPr lang="en-US">
              <a:latin typeface="Cambria"/>
              <a:ea typeface="Cambria"/>
              <a:cs typeface="Calibri"/>
            </a:endParaRPr>
          </a:p>
          <a:p>
            <a:r>
              <a:rPr lang="en-US">
                <a:latin typeface="Cambria"/>
                <a:ea typeface="Cambria"/>
                <a:cs typeface="Calibri"/>
              </a:rPr>
              <a:t>Topics to be discussed: </a:t>
            </a:r>
          </a:p>
          <a:p>
            <a:pPr lvl="1">
              <a:buFont typeface="Courier New" panose="020B0604020202020204" pitchFamily="34" charset="0"/>
              <a:buChar char="o"/>
            </a:pPr>
            <a:r>
              <a:rPr lang="en-US">
                <a:latin typeface="Cambria"/>
                <a:ea typeface="Cambria"/>
                <a:cs typeface="Calibri"/>
              </a:rPr>
              <a:t>Background of cannabis pharmacology, current marketing landscape, risk communication, evidence on health impacts of high concentration cannabis</a:t>
            </a:r>
          </a:p>
          <a:p>
            <a:pPr marL="457200" lvl="1" indent="0">
              <a:buNone/>
            </a:pPr>
            <a:endParaRPr lang="en-US">
              <a:latin typeface="Cambria"/>
              <a:ea typeface="Cambria"/>
              <a:cs typeface="Calibri"/>
            </a:endParaRPr>
          </a:p>
          <a:p>
            <a:r>
              <a:rPr lang="en-US">
                <a:latin typeface="Cambria"/>
                <a:ea typeface="Cambria"/>
                <a:cs typeface="Calibri"/>
              </a:rPr>
              <a:t>April 24, 2024 at Children's Hospital Colorado, Anschutz campus</a:t>
            </a:r>
          </a:p>
          <a:p>
            <a:endParaRPr lang="en-US">
              <a:latin typeface="Cambria"/>
              <a:ea typeface="Cambria"/>
              <a:cs typeface="Calibri"/>
            </a:endParaRPr>
          </a:p>
          <a:p>
            <a:r>
              <a:rPr lang="en-US">
                <a:latin typeface="Cambria"/>
                <a:ea typeface="Cambria"/>
                <a:cs typeface="Calibri"/>
              </a:rPr>
              <a:t>Basis for development of educational materials</a:t>
            </a:r>
          </a:p>
        </p:txBody>
      </p:sp>
      <p:sp>
        <p:nvSpPr>
          <p:cNvPr id="4" name="Slide Number Placeholder 3">
            <a:extLst>
              <a:ext uri="{FF2B5EF4-FFF2-40B4-BE49-F238E27FC236}">
                <a16:creationId xmlns:a16="http://schemas.microsoft.com/office/drawing/2014/main" id="{D8C4A852-6853-3A52-83EE-50E83204C22E}"/>
              </a:ext>
            </a:extLst>
          </p:cNvPr>
          <p:cNvSpPr>
            <a:spLocks noGrp="1"/>
          </p:cNvSpPr>
          <p:nvPr>
            <p:ph type="sldNum" sz="quarter" idx="12"/>
          </p:nvPr>
        </p:nvSpPr>
        <p:spPr/>
        <p:txBody>
          <a:bodyPr/>
          <a:lstStyle/>
          <a:p>
            <a:fld id="{2432D555-7F8B-4DFE-B2CE-7869C7B83187}" type="slidenum">
              <a:rPr lang="en-US" smtClean="0"/>
              <a:t>21</a:t>
            </a:fld>
            <a:endParaRPr lang="en-US"/>
          </a:p>
        </p:txBody>
      </p:sp>
    </p:spTree>
    <p:extLst>
      <p:ext uri="{BB962C8B-B14F-4D97-AF65-F5344CB8AC3E}">
        <p14:creationId xmlns:p14="http://schemas.microsoft.com/office/powerpoint/2010/main" val="4011946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D049A-A794-BA9B-45E5-ADF58EECF9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ECC8E-B3A4-0D87-7EFD-0CD21C175E34}"/>
              </a:ext>
            </a:extLst>
          </p:cNvPr>
          <p:cNvSpPr>
            <a:spLocks noGrp="1"/>
          </p:cNvSpPr>
          <p:nvPr>
            <p:ph type="ctrTitle"/>
          </p:nvPr>
        </p:nvSpPr>
        <p:spPr>
          <a:xfrm>
            <a:off x="494038" y="570660"/>
            <a:ext cx="11209468" cy="4581952"/>
          </a:xfrm>
        </p:spPr>
        <p:txBody>
          <a:bodyPr>
            <a:normAutofit fontScale="90000"/>
          </a:bodyPr>
          <a:lstStyle/>
          <a:p>
            <a:br>
              <a:rPr lang="en-US" sz="5400" b="1">
                <a:latin typeface="Cambria"/>
              </a:rPr>
            </a:br>
            <a:r>
              <a:rPr lang="en-US" sz="5600" b="1">
                <a:latin typeface="Cambria"/>
                <a:ea typeface="Cambria"/>
              </a:rPr>
              <a:t>Research Methods Workshop</a:t>
            </a:r>
            <a:br>
              <a:rPr lang="en-US" sz="5600" b="1">
                <a:latin typeface="Cambria"/>
              </a:rPr>
            </a:br>
            <a:br>
              <a:rPr lang="en-US" sz="2700">
                <a:latin typeface="Cambria"/>
              </a:rPr>
            </a:br>
            <a:r>
              <a:rPr lang="en-US" sz="2400">
                <a:latin typeface="Cambria"/>
                <a:ea typeface="Cambria"/>
              </a:rPr>
              <a:t>Jonathan Samet, MD, MS</a:t>
            </a:r>
            <a:br>
              <a:rPr lang="en-US" sz="2400">
                <a:latin typeface="Cambria"/>
                <a:ea typeface="Cambria"/>
              </a:rPr>
            </a:br>
            <a:r>
              <a:rPr lang="en-US" sz="2400">
                <a:latin typeface="Cambria"/>
                <a:ea typeface="Cambria"/>
              </a:rPr>
              <a:t>Professor, Colorado School of Public Health</a:t>
            </a:r>
            <a:br>
              <a:rPr lang="en-US" sz="2400">
                <a:latin typeface="Cambria"/>
                <a:ea typeface="Cambria"/>
              </a:rPr>
            </a:br>
            <a:br>
              <a:rPr lang="en-US" sz="2400">
                <a:latin typeface="Cambria"/>
                <a:ea typeface="Cambria"/>
              </a:rPr>
            </a:br>
            <a:r>
              <a:rPr lang="en-US" sz="2400">
                <a:latin typeface="Cambria"/>
                <a:ea typeface="Cambria"/>
              </a:rPr>
              <a:t>Lisa Bero, PhD</a:t>
            </a:r>
            <a:br>
              <a:rPr lang="en-US" sz="2400">
                <a:latin typeface="Cambria"/>
                <a:ea typeface="Cambria"/>
              </a:rPr>
            </a:br>
            <a:r>
              <a:rPr lang="en-US" sz="2400">
                <a:latin typeface="Cambria"/>
                <a:ea typeface="Cambria"/>
              </a:rPr>
              <a:t>Chief Scientist, Center for Bioethics and Humanities</a:t>
            </a:r>
            <a:br>
              <a:rPr lang="en-US" sz="2400">
                <a:latin typeface="Cambria"/>
                <a:ea typeface="Cambria"/>
              </a:rPr>
            </a:br>
            <a:r>
              <a:rPr lang="en-US" sz="2400">
                <a:latin typeface="Cambria"/>
                <a:ea typeface="Cambria"/>
              </a:rPr>
              <a:t>Professor of Medicine and Public Health</a:t>
            </a:r>
            <a:br>
              <a:rPr lang="en-US" sz="2400">
                <a:latin typeface="Cambria"/>
                <a:ea typeface="Cambria"/>
              </a:rPr>
            </a:br>
            <a:br>
              <a:rPr lang="en-US" sz="2400">
                <a:latin typeface="Cambria"/>
                <a:ea typeface="Cambria"/>
              </a:rPr>
            </a:br>
            <a:br>
              <a:rPr lang="en-US" sz="2400">
                <a:latin typeface="Cambria"/>
                <a:ea typeface="Cambria"/>
              </a:rPr>
            </a:br>
            <a:endParaRPr lang="en-US" sz="2400">
              <a:latin typeface="+mj-ea"/>
            </a:endParaRPr>
          </a:p>
        </p:txBody>
      </p:sp>
      <p:grpSp>
        <p:nvGrpSpPr>
          <p:cNvPr id="6" name="Group 5">
            <a:extLst>
              <a:ext uri="{FF2B5EF4-FFF2-40B4-BE49-F238E27FC236}">
                <a16:creationId xmlns:a16="http://schemas.microsoft.com/office/drawing/2014/main" id="{18348F45-EC9D-A0A0-3B5E-7A029303F5C4}"/>
              </a:ext>
            </a:extLst>
          </p:cNvPr>
          <p:cNvGrpSpPr/>
          <p:nvPr/>
        </p:nvGrpSpPr>
        <p:grpSpPr>
          <a:xfrm>
            <a:off x="0" y="5293360"/>
            <a:ext cx="12192000" cy="1564640"/>
            <a:chOff x="0" y="0"/>
            <a:chExt cx="12192000" cy="1564640"/>
          </a:xfrm>
        </p:grpSpPr>
        <p:pic>
          <p:nvPicPr>
            <p:cNvPr id="4" name="Picture 3">
              <a:extLst>
                <a:ext uri="{FF2B5EF4-FFF2-40B4-BE49-F238E27FC236}">
                  <a16:creationId xmlns:a16="http://schemas.microsoft.com/office/drawing/2014/main" id="{E46CBCF0-C306-F709-4473-D273DEEE073F}"/>
                </a:ext>
              </a:extLst>
            </p:cNvPr>
            <p:cNvPicPr>
              <a:picLocks noChangeAspect="1"/>
            </p:cNvPicPr>
            <p:nvPr/>
          </p:nvPicPr>
          <p:blipFill>
            <a:blip r:embed="rId2"/>
            <a:stretch>
              <a:fillRect/>
            </a:stretch>
          </p:blipFill>
          <p:spPr>
            <a:xfrm>
              <a:off x="0" y="0"/>
              <a:ext cx="12192000" cy="1564640"/>
            </a:xfrm>
            <a:prstGeom prst="rect">
              <a:avLst/>
            </a:prstGeom>
          </p:spPr>
        </p:pic>
        <p:sp>
          <p:nvSpPr>
            <p:cNvPr id="5" name="Rectangle 4">
              <a:extLst>
                <a:ext uri="{FF2B5EF4-FFF2-40B4-BE49-F238E27FC236}">
                  <a16:creationId xmlns:a16="http://schemas.microsoft.com/office/drawing/2014/main" id="{2ADFD5A0-5D90-5065-D0E9-E3D5403C1819}"/>
                </a:ext>
              </a:extLst>
            </p:cNvPr>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0AF1B2F4-7AE1-2C41-D21D-BCC6DBC271FD}"/>
              </a:ext>
            </a:extLst>
          </p:cNvPr>
          <p:cNvSpPr>
            <a:spLocks noGrp="1"/>
          </p:cNvSpPr>
          <p:nvPr>
            <p:ph type="sldNum" sz="quarter" idx="12"/>
          </p:nvPr>
        </p:nvSpPr>
        <p:spPr/>
        <p:txBody>
          <a:bodyPr/>
          <a:lstStyle/>
          <a:p>
            <a:fld id="{2432D555-7F8B-4DFE-B2CE-7869C7B83187}" type="slidenum">
              <a:rPr lang="en-US" smtClean="0"/>
              <a:t>22</a:t>
            </a:fld>
            <a:endParaRPr lang="en-US"/>
          </a:p>
        </p:txBody>
      </p:sp>
    </p:spTree>
    <p:extLst>
      <p:ext uri="{BB962C8B-B14F-4D97-AF65-F5344CB8AC3E}">
        <p14:creationId xmlns:p14="http://schemas.microsoft.com/office/powerpoint/2010/main" val="1867396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0A06B-4E2B-F72F-9A8C-5E2775B0AC18}"/>
              </a:ext>
            </a:extLst>
          </p:cNvPr>
          <p:cNvSpPr>
            <a:spLocks noGrp="1"/>
          </p:cNvSpPr>
          <p:nvPr>
            <p:ph type="title"/>
          </p:nvPr>
        </p:nvSpPr>
        <p:spPr>
          <a:xfrm>
            <a:off x="4314" y="365125"/>
            <a:ext cx="12168995" cy="1339940"/>
          </a:xfrm>
        </p:spPr>
        <p:txBody>
          <a:bodyPr/>
          <a:lstStyle/>
          <a:p>
            <a:pPr algn="ctr"/>
            <a:r>
              <a:rPr lang="en-US" b="1">
                <a:latin typeface="Cambria"/>
                <a:ea typeface="Cambria"/>
                <a:cs typeface="Calibri Light"/>
              </a:rPr>
              <a:t>Advancing Methods in Cannabis Research</a:t>
            </a:r>
            <a:endParaRPr lang="en-US" b="1">
              <a:latin typeface="Cambria"/>
              <a:ea typeface="Cambria"/>
            </a:endParaRPr>
          </a:p>
        </p:txBody>
      </p:sp>
      <p:sp>
        <p:nvSpPr>
          <p:cNvPr id="3" name="Content Placeholder 2">
            <a:extLst>
              <a:ext uri="{FF2B5EF4-FFF2-40B4-BE49-F238E27FC236}">
                <a16:creationId xmlns:a16="http://schemas.microsoft.com/office/drawing/2014/main" id="{9CDADFFE-8C6E-AA85-E10C-DAC156F639C9}"/>
              </a:ext>
            </a:extLst>
          </p:cNvPr>
          <p:cNvSpPr>
            <a:spLocks noGrp="1"/>
          </p:cNvSpPr>
          <p:nvPr>
            <p:ph idx="1"/>
          </p:nvPr>
        </p:nvSpPr>
        <p:spPr>
          <a:xfrm>
            <a:off x="838200" y="1587500"/>
            <a:ext cx="10515600" cy="5265738"/>
          </a:xfrm>
        </p:spPr>
        <p:txBody>
          <a:bodyPr vert="horz" lIns="91440" tIns="45720" rIns="91440" bIns="45720" rtlCol="0" anchor="t">
            <a:normAutofit lnSpcReduction="10000"/>
          </a:bodyPr>
          <a:lstStyle/>
          <a:p>
            <a:r>
              <a:rPr lang="en-US">
                <a:latin typeface="Cambria"/>
                <a:ea typeface="Cambria"/>
                <a:cs typeface="Calibri"/>
              </a:rPr>
              <a:t>Planning committee: invitations pending</a:t>
            </a:r>
          </a:p>
          <a:p>
            <a:r>
              <a:rPr lang="en-US">
                <a:latin typeface="Cambria"/>
                <a:ea typeface="Cambria"/>
                <a:cs typeface="Calibri"/>
              </a:rPr>
              <a:t>A recent scoping review of research on the health effects of high-concentration cannabis products (REF) revealed a number of methodological limitations.  Importantly, there is a mismatch between the types and use patterns studied in the research and cannabis products as they are commonly used today.  In addition, the review identified challenges associated with measurement of exposures and outcomes, confounding, and selection bias. </a:t>
            </a:r>
          </a:p>
          <a:p>
            <a:r>
              <a:rPr lang="en-US">
                <a:latin typeface="Cambria"/>
                <a:ea typeface="Cambria"/>
                <a:cs typeface="Calibri"/>
              </a:rPr>
              <a:t>(We) are hosting a meeting to advance methods in cannabis research.  The aim of the meeting is to develop recommendations to improve the standardization, generalizability and methodological rigor of the science.</a:t>
            </a:r>
          </a:p>
          <a:p>
            <a:r>
              <a:rPr lang="en-US">
                <a:latin typeface="Cambria"/>
                <a:ea typeface="Cambria"/>
                <a:cs typeface="Calibri"/>
              </a:rPr>
              <a:t>Spring 2024</a:t>
            </a:r>
          </a:p>
          <a:p>
            <a:endParaRPr lang="en-US">
              <a:latin typeface="Cambria"/>
              <a:ea typeface="Cambria"/>
              <a:cs typeface="Calibri"/>
            </a:endParaRPr>
          </a:p>
          <a:p>
            <a:endParaRPr lang="en-US">
              <a:latin typeface="Cambria"/>
              <a:ea typeface="Cambria"/>
              <a:cs typeface="Calibri"/>
            </a:endParaRPr>
          </a:p>
        </p:txBody>
      </p:sp>
      <p:sp>
        <p:nvSpPr>
          <p:cNvPr id="4" name="Slide Number Placeholder 3">
            <a:extLst>
              <a:ext uri="{FF2B5EF4-FFF2-40B4-BE49-F238E27FC236}">
                <a16:creationId xmlns:a16="http://schemas.microsoft.com/office/drawing/2014/main" id="{756356CC-820A-464A-D306-2814548EC8B5}"/>
              </a:ext>
            </a:extLst>
          </p:cNvPr>
          <p:cNvSpPr>
            <a:spLocks noGrp="1"/>
          </p:cNvSpPr>
          <p:nvPr>
            <p:ph type="sldNum" sz="quarter" idx="12"/>
          </p:nvPr>
        </p:nvSpPr>
        <p:spPr/>
        <p:txBody>
          <a:bodyPr/>
          <a:lstStyle/>
          <a:p>
            <a:fld id="{2432D555-7F8B-4DFE-B2CE-7869C7B83187}" type="slidenum">
              <a:rPr lang="en-US" smtClean="0"/>
              <a:t>23</a:t>
            </a:fld>
            <a:endParaRPr lang="en-US"/>
          </a:p>
        </p:txBody>
      </p:sp>
    </p:spTree>
    <p:extLst>
      <p:ext uri="{BB962C8B-B14F-4D97-AF65-F5344CB8AC3E}">
        <p14:creationId xmlns:p14="http://schemas.microsoft.com/office/powerpoint/2010/main" val="2526583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4038" y="570660"/>
            <a:ext cx="11209468" cy="4581952"/>
          </a:xfrm>
        </p:spPr>
        <p:txBody>
          <a:bodyPr>
            <a:normAutofit/>
          </a:bodyPr>
          <a:lstStyle/>
          <a:p>
            <a:br>
              <a:rPr lang="en-US" sz="5400" b="1">
                <a:latin typeface="Cambria"/>
              </a:rPr>
            </a:br>
            <a:r>
              <a:rPr lang="en-US" sz="5600" b="1">
                <a:latin typeface="Cambria"/>
                <a:ea typeface="Cambria"/>
              </a:rPr>
              <a:t>Terminology Discussion</a:t>
            </a:r>
            <a:br>
              <a:rPr lang="en-US" sz="5600" b="1">
                <a:latin typeface="Cambria"/>
                <a:ea typeface="Cambria"/>
              </a:rPr>
            </a:br>
            <a:br>
              <a:rPr lang="en-US" sz="5600" b="1">
                <a:latin typeface="Cambria"/>
              </a:rPr>
            </a:br>
            <a:br>
              <a:rPr lang="en-US" sz="2700">
                <a:latin typeface="Cambria"/>
              </a:rPr>
            </a:br>
            <a:r>
              <a:rPr lang="en-US" sz="2400">
                <a:latin typeface="Cambria"/>
                <a:ea typeface="Cambria"/>
              </a:rPr>
              <a:t>Jonathan Samet, MD, MS</a:t>
            </a:r>
            <a:br>
              <a:rPr lang="en-US" sz="2400">
                <a:latin typeface="Cambria"/>
                <a:ea typeface="Cambria"/>
              </a:rPr>
            </a:br>
            <a:r>
              <a:rPr lang="en-US" sz="2400">
                <a:latin typeface="Cambria"/>
                <a:ea typeface="Cambria"/>
              </a:rPr>
              <a:t>Professor, Colorado School of Public Health</a:t>
            </a:r>
            <a:endParaRPr lang="en-US" sz="2400">
              <a:latin typeface="Cambria"/>
              <a:ea typeface="Cambria"/>
              <a:cs typeface="Calibri"/>
            </a:endParaRPr>
          </a:p>
          <a:p>
            <a:endParaRPr lang="en-US" sz="2400">
              <a:latin typeface="Cambria"/>
              <a:ea typeface="Cambria"/>
              <a:cs typeface="Calibri"/>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Slide Number Placeholder 2">
            <a:extLst>
              <a:ext uri="{FF2B5EF4-FFF2-40B4-BE49-F238E27FC236}">
                <a16:creationId xmlns:a16="http://schemas.microsoft.com/office/drawing/2014/main" id="{92977E0D-533A-FFF4-5769-7DD90F74D3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2D555-7F8B-4DFE-B2CE-7869C7B8318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678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245" y="862660"/>
            <a:ext cx="11209468" cy="4170587"/>
          </a:xfrm>
        </p:spPr>
        <p:txBody>
          <a:bodyPr>
            <a:normAutofit/>
          </a:bodyPr>
          <a:lstStyle/>
          <a:p>
            <a:r>
              <a:rPr lang="en-US" sz="5600" b="1">
                <a:latin typeface="Cambria"/>
                <a:ea typeface="Cambria"/>
              </a:rPr>
              <a:t>Educational Campaign Update </a:t>
            </a:r>
            <a:br>
              <a:rPr lang="en-US" sz="5600" b="1">
                <a:latin typeface="Cambria"/>
                <a:ea typeface="Cambria"/>
                <a:cs typeface="Calibri Light"/>
              </a:rPr>
            </a:br>
            <a:br>
              <a:rPr lang="en-US" sz="2500" b="1">
                <a:latin typeface="Cambria"/>
                <a:ea typeface="Cambria"/>
              </a:rPr>
            </a:br>
            <a:r>
              <a:rPr lang="en-US" sz="2500" b="1">
                <a:latin typeface="Cambria"/>
                <a:ea typeface="Cambria"/>
                <a:cs typeface="Calibri"/>
              </a:rPr>
              <a:t>Education and Health Promotion for High-Potency Cannabis</a:t>
            </a:r>
            <a:br>
              <a:rPr lang="en-US" sz="2500" b="1">
                <a:latin typeface="Cambria"/>
                <a:ea typeface="Cambria"/>
              </a:rPr>
            </a:br>
            <a:r>
              <a:rPr lang="en-US" sz="2500" b="1">
                <a:latin typeface="Cambria"/>
                <a:ea typeface="Cambria"/>
                <a:cs typeface="Calibri"/>
              </a:rPr>
              <a:t>Report to the Scientific Review Council  </a:t>
            </a:r>
            <a:br>
              <a:rPr lang="en-US" sz="1200" b="1">
                <a:latin typeface="Cambria"/>
              </a:rPr>
            </a:br>
            <a:br>
              <a:rPr lang="en-US" sz="1200" b="1">
                <a:latin typeface="Cambria"/>
              </a:rPr>
            </a:br>
            <a:br>
              <a:rPr lang="en-US" sz="1800">
                <a:latin typeface="Cambria"/>
                <a:cs typeface="Calibri"/>
              </a:rPr>
            </a:br>
            <a:r>
              <a:rPr lang="en-US" sz="2400">
                <a:latin typeface="Cambria"/>
                <a:ea typeface="Cambria"/>
                <a:cs typeface="Calibri"/>
              </a:rPr>
              <a:t>Ann Collier, PhD</a:t>
            </a:r>
            <a:br>
              <a:rPr lang="en-US" sz="2400">
                <a:latin typeface="Cambria"/>
                <a:cs typeface="Calibri"/>
              </a:rPr>
            </a:br>
            <a:r>
              <a:rPr lang="en-US" sz="2400">
                <a:latin typeface="Cambria"/>
                <a:ea typeface="Cambria"/>
                <a:cs typeface="Calibri"/>
              </a:rPr>
              <a:t>Associate Professor, Colorado School of Public Health</a:t>
            </a:r>
            <a:br>
              <a:rPr lang="en-US" sz="2400">
                <a:latin typeface="Cambria"/>
                <a:cs typeface="Calibri"/>
              </a:rPr>
            </a:br>
            <a:br>
              <a:rPr lang="en-US" sz="2400">
                <a:latin typeface="Cambria"/>
                <a:cs typeface="Calibri"/>
              </a:rPr>
            </a:br>
            <a:endParaRPr lang="en-US" sz="2400">
              <a:latin typeface="Cambria"/>
              <a:ea typeface="Cambria"/>
              <a:cs typeface="Calibri"/>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25</a:t>
            </a:fld>
            <a:endParaRPr lang="en-US"/>
          </a:p>
        </p:txBody>
      </p:sp>
    </p:spTree>
    <p:extLst>
      <p:ext uri="{BB962C8B-B14F-4D97-AF65-F5344CB8AC3E}">
        <p14:creationId xmlns:p14="http://schemas.microsoft.com/office/powerpoint/2010/main" val="1888655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C523-B3F2-B8B1-9986-E4DA0BA761AC}"/>
              </a:ext>
            </a:extLst>
          </p:cNvPr>
          <p:cNvSpPr>
            <a:spLocks noGrp="1"/>
          </p:cNvSpPr>
          <p:nvPr>
            <p:ph type="title"/>
          </p:nvPr>
        </p:nvSpPr>
        <p:spPr>
          <a:xfrm>
            <a:off x="804672" y="2858252"/>
            <a:ext cx="4486656" cy="1141497"/>
          </a:xfrm>
        </p:spPr>
        <p:txBody>
          <a:bodyPr/>
          <a:lstStyle/>
          <a:p>
            <a:r>
              <a:rPr lang="en-US"/>
              <a:t>Agenda</a:t>
            </a:r>
          </a:p>
        </p:txBody>
      </p:sp>
      <p:sp>
        <p:nvSpPr>
          <p:cNvPr id="3" name="Content Placeholder 2">
            <a:extLst>
              <a:ext uri="{FF2B5EF4-FFF2-40B4-BE49-F238E27FC236}">
                <a16:creationId xmlns:a16="http://schemas.microsoft.com/office/drawing/2014/main" id="{84A773D3-2D9D-AD7B-59F7-8052DC974D94}"/>
              </a:ext>
            </a:extLst>
          </p:cNvPr>
          <p:cNvSpPr>
            <a:spLocks noGrp="1"/>
          </p:cNvSpPr>
          <p:nvPr>
            <p:ph idx="1"/>
          </p:nvPr>
        </p:nvSpPr>
        <p:spPr>
          <a:xfrm>
            <a:off x="6736080" y="1869801"/>
            <a:ext cx="4815840" cy="3118399"/>
          </a:xfrm>
        </p:spPr>
        <p:txBody>
          <a:bodyPr>
            <a:normAutofit fontScale="92500" lnSpcReduction="20000"/>
          </a:bodyPr>
          <a:lstStyle/>
          <a:p>
            <a:pPr marL="457200" indent="-457200">
              <a:buFont typeface="+mj-lt"/>
              <a:buAutoNum type="arabicPeriod"/>
            </a:pPr>
            <a:r>
              <a:rPr lang="en-US"/>
              <a:t>Recap of Community Engagement Workshops &amp; Recommendations</a:t>
            </a:r>
          </a:p>
          <a:p>
            <a:pPr marL="457200" indent="-457200">
              <a:buFont typeface="+mj-lt"/>
              <a:buAutoNum type="arabicPeriod"/>
            </a:pPr>
            <a:r>
              <a:rPr lang="en-US"/>
              <a:t>Overview of Educational Campaign Components</a:t>
            </a:r>
          </a:p>
          <a:p>
            <a:pPr lvl="2">
              <a:buFont typeface="Gill Sans MT" panose="020B0502020104020203" pitchFamily="34" charset="0"/>
              <a:buChar char="–"/>
            </a:pPr>
            <a:r>
              <a:rPr lang="en-US"/>
              <a:t>Educational Toolkits</a:t>
            </a:r>
          </a:p>
          <a:p>
            <a:pPr lvl="2">
              <a:buFont typeface="Gill Sans MT" panose="020B0502020104020203" pitchFamily="34" charset="0"/>
              <a:buChar char="–"/>
            </a:pPr>
            <a:r>
              <a:rPr lang="en-US"/>
              <a:t>Materials Creation</a:t>
            </a:r>
          </a:p>
          <a:p>
            <a:pPr lvl="2">
              <a:buFont typeface="Gill Sans MT" panose="020B0502020104020203" pitchFamily="34" charset="0"/>
              <a:buChar char="–"/>
            </a:pPr>
            <a:r>
              <a:rPr lang="en-US"/>
              <a:t>Art Exhibition</a:t>
            </a:r>
          </a:p>
          <a:p>
            <a:pPr marL="457200" indent="-457200">
              <a:buFont typeface="+mj-lt"/>
              <a:buAutoNum type="arabicPeriod"/>
            </a:pPr>
            <a:r>
              <a:rPr lang="en-US"/>
              <a:t>Overview of Campaign Timelines</a:t>
            </a:r>
          </a:p>
          <a:p>
            <a:pPr marL="457200" indent="-457200">
              <a:buFont typeface="+mj-lt"/>
              <a:buAutoNum type="arabicPeriod"/>
            </a:pPr>
            <a:r>
              <a:rPr lang="en-US"/>
              <a:t>Overview of Evaluation</a:t>
            </a:r>
          </a:p>
          <a:p>
            <a:pPr marL="457200" indent="-457200">
              <a:buFont typeface="+mj-lt"/>
              <a:buAutoNum type="arabicPeriod"/>
            </a:pPr>
            <a:r>
              <a:rPr lang="en-US"/>
              <a:t>Continued Community Engagement Efforts</a:t>
            </a:r>
          </a:p>
        </p:txBody>
      </p:sp>
    </p:spTree>
    <p:extLst>
      <p:ext uri="{BB962C8B-B14F-4D97-AF65-F5344CB8AC3E}">
        <p14:creationId xmlns:p14="http://schemas.microsoft.com/office/powerpoint/2010/main" val="2809147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2004A-DFCB-ECF7-515A-BD6D0BD28E44}"/>
              </a:ext>
            </a:extLst>
          </p:cNvPr>
          <p:cNvSpPr>
            <a:spLocks noGrp="1"/>
          </p:cNvSpPr>
          <p:nvPr>
            <p:ph type="title"/>
          </p:nvPr>
        </p:nvSpPr>
        <p:spPr>
          <a:xfrm>
            <a:off x="757382" y="594955"/>
            <a:ext cx="10982036" cy="1188720"/>
          </a:xfrm>
        </p:spPr>
        <p:txBody>
          <a:bodyPr/>
          <a:lstStyle/>
          <a:p>
            <a:r>
              <a:rPr lang="en-US"/>
              <a:t>Phase 1(Completed)</a:t>
            </a:r>
            <a:br>
              <a:rPr lang="en-US"/>
            </a:br>
            <a:r>
              <a:rPr lang="en-US"/>
              <a:t>Community engagement approach</a:t>
            </a:r>
          </a:p>
        </p:txBody>
      </p:sp>
      <p:sp>
        <p:nvSpPr>
          <p:cNvPr id="4" name="TextBox 3">
            <a:extLst>
              <a:ext uri="{FF2B5EF4-FFF2-40B4-BE49-F238E27FC236}">
                <a16:creationId xmlns:a16="http://schemas.microsoft.com/office/drawing/2014/main" id="{DBB436A1-E0E5-DE99-366F-27DB445148C1}"/>
              </a:ext>
            </a:extLst>
          </p:cNvPr>
          <p:cNvSpPr txBox="1"/>
          <p:nvPr/>
        </p:nvSpPr>
        <p:spPr>
          <a:xfrm>
            <a:off x="729674" y="2337785"/>
            <a:ext cx="4165600" cy="369332"/>
          </a:xfrm>
          <a:prstGeom prst="rect">
            <a:avLst/>
          </a:prstGeom>
          <a:noFill/>
        </p:spPr>
        <p:txBody>
          <a:bodyPr wrap="square" rtlCol="0">
            <a:spAutoFit/>
          </a:bodyPr>
          <a:lstStyle/>
          <a:p>
            <a:r>
              <a:rPr lang="en-US" b="1"/>
              <a:t>Community Engagement Workshops</a:t>
            </a:r>
          </a:p>
        </p:txBody>
      </p:sp>
      <p:sp>
        <p:nvSpPr>
          <p:cNvPr id="11" name="TextBox 10">
            <a:extLst>
              <a:ext uri="{FF2B5EF4-FFF2-40B4-BE49-F238E27FC236}">
                <a16:creationId xmlns:a16="http://schemas.microsoft.com/office/drawing/2014/main" id="{A7CD6D09-751B-F7B5-B1EB-8A6673DDE555}"/>
              </a:ext>
            </a:extLst>
          </p:cNvPr>
          <p:cNvSpPr txBox="1"/>
          <p:nvPr/>
        </p:nvSpPr>
        <p:spPr>
          <a:xfrm>
            <a:off x="7049840" y="2337785"/>
            <a:ext cx="4165600" cy="369332"/>
          </a:xfrm>
          <a:prstGeom prst="rect">
            <a:avLst/>
          </a:prstGeom>
          <a:noFill/>
        </p:spPr>
        <p:txBody>
          <a:bodyPr wrap="square" rtlCol="0">
            <a:spAutoFit/>
          </a:bodyPr>
          <a:lstStyle/>
          <a:p>
            <a:r>
              <a:rPr lang="en-US" b="1"/>
              <a:t>Workshop Participants</a:t>
            </a:r>
          </a:p>
        </p:txBody>
      </p:sp>
      <p:grpSp>
        <p:nvGrpSpPr>
          <p:cNvPr id="24" name="Group 23">
            <a:extLst>
              <a:ext uri="{FF2B5EF4-FFF2-40B4-BE49-F238E27FC236}">
                <a16:creationId xmlns:a16="http://schemas.microsoft.com/office/drawing/2014/main" id="{A2C0A80C-A65C-30B7-6ECA-38D4189FDAEF}"/>
              </a:ext>
            </a:extLst>
          </p:cNvPr>
          <p:cNvGrpSpPr/>
          <p:nvPr/>
        </p:nvGrpSpPr>
        <p:grpSpPr>
          <a:xfrm>
            <a:off x="757382" y="2971614"/>
            <a:ext cx="5698836" cy="646331"/>
            <a:chOff x="757382" y="2993764"/>
            <a:chExt cx="5698836" cy="646331"/>
          </a:xfrm>
        </p:grpSpPr>
        <p:sp>
          <p:nvSpPr>
            <p:cNvPr id="5" name="TextBox 4">
              <a:extLst>
                <a:ext uri="{FF2B5EF4-FFF2-40B4-BE49-F238E27FC236}">
                  <a16:creationId xmlns:a16="http://schemas.microsoft.com/office/drawing/2014/main" id="{9995011A-EDAC-9510-C8BD-1C365CC59F09}"/>
                </a:ext>
              </a:extLst>
            </p:cNvPr>
            <p:cNvSpPr txBox="1"/>
            <p:nvPr/>
          </p:nvSpPr>
          <p:spPr>
            <a:xfrm>
              <a:off x="757382" y="2993764"/>
              <a:ext cx="258618" cy="646331"/>
            </a:xfrm>
            <a:prstGeom prst="rect">
              <a:avLst/>
            </a:prstGeom>
            <a:noFill/>
          </p:spPr>
          <p:txBody>
            <a:bodyPr wrap="square" rtlCol="0">
              <a:spAutoFit/>
            </a:bodyPr>
            <a:lstStyle/>
            <a:p>
              <a:pPr algn="ctr"/>
              <a:r>
                <a:rPr lang="en-US" sz="3600">
                  <a:solidFill>
                    <a:schemeClr val="accent3"/>
                  </a:solidFill>
                </a:rPr>
                <a:t>1</a:t>
              </a:r>
            </a:p>
          </p:txBody>
        </p:sp>
        <p:sp>
          <p:nvSpPr>
            <p:cNvPr id="8" name="TextBox 7">
              <a:extLst>
                <a:ext uri="{FF2B5EF4-FFF2-40B4-BE49-F238E27FC236}">
                  <a16:creationId xmlns:a16="http://schemas.microsoft.com/office/drawing/2014/main" id="{964C975D-0E68-C29C-6541-A973C2FE5FA2}"/>
                </a:ext>
              </a:extLst>
            </p:cNvPr>
            <p:cNvSpPr txBox="1"/>
            <p:nvPr/>
          </p:nvSpPr>
          <p:spPr>
            <a:xfrm>
              <a:off x="1173018" y="3132263"/>
              <a:ext cx="5283200" cy="369332"/>
            </a:xfrm>
            <a:prstGeom prst="rect">
              <a:avLst/>
            </a:prstGeom>
            <a:noFill/>
          </p:spPr>
          <p:txBody>
            <a:bodyPr wrap="square" rtlCol="0">
              <a:spAutoFit/>
            </a:bodyPr>
            <a:lstStyle/>
            <a:p>
              <a:r>
                <a:rPr lang="en-US"/>
                <a:t>Introduction to HB 1317 &amp; Scientific Review Process</a:t>
              </a:r>
            </a:p>
          </p:txBody>
        </p:sp>
      </p:grpSp>
      <p:grpSp>
        <p:nvGrpSpPr>
          <p:cNvPr id="29" name="Group 28">
            <a:extLst>
              <a:ext uri="{FF2B5EF4-FFF2-40B4-BE49-F238E27FC236}">
                <a16:creationId xmlns:a16="http://schemas.microsoft.com/office/drawing/2014/main" id="{11B485FE-F48A-3BE1-1164-8FDB8DAF4DA8}"/>
              </a:ext>
            </a:extLst>
          </p:cNvPr>
          <p:cNvGrpSpPr/>
          <p:nvPr/>
        </p:nvGrpSpPr>
        <p:grpSpPr>
          <a:xfrm>
            <a:off x="7049840" y="2837579"/>
            <a:ext cx="4755064" cy="914400"/>
            <a:chOff x="7049840" y="2837579"/>
            <a:chExt cx="4755064" cy="914400"/>
          </a:xfrm>
        </p:grpSpPr>
        <p:sp>
          <p:nvSpPr>
            <p:cNvPr id="12" name="TextBox 11">
              <a:extLst>
                <a:ext uri="{FF2B5EF4-FFF2-40B4-BE49-F238E27FC236}">
                  <a16:creationId xmlns:a16="http://schemas.microsoft.com/office/drawing/2014/main" id="{95759780-0DD5-1B84-3E02-BFF5D4D05CC7}"/>
                </a:ext>
              </a:extLst>
            </p:cNvPr>
            <p:cNvSpPr txBox="1"/>
            <p:nvPr/>
          </p:nvSpPr>
          <p:spPr>
            <a:xfrm>
              <a:off x="8046536" y="3110113"/>
              <a:ext cx="3758368" cy="369332"/>
            </a:xfrm>
            <a:prstGeom prst="rect">
              <a:avLst/>
            </a:prstGeom>
            <a:noFill/>
          </p:spPr>
          <p:txBody>
            <a:bodyPr wrap="square" rtlCol="0">
              <a:spAutoFit/>
            </a:bodyPr>
            <a:lstStyle/>
            <a:p>
              <a:r>
                <a:rPr lang="en-US"/>
                <a:t>Youth (aged 16 -23) and adult advisors</a:t>
              </a:r>
            </a:p>
          </p:txBody>
        </p:sp>
        <p:pic>
          <p:nvPicPr>
            <p:cNvPr id="17" name="Graphic 16" descr="Users outline">
              <a:extLst>
                <a:ext uri="{FF2B5EF4-FFF2-40B4-BE49-F238E27FC236}">
                  <a16:creationId xmlns:a16="http://schemas.microsoft.com/office/drawing/2014/main" id="{FBD8DB16-5575-EC05-D614-7772DB3EC2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9840" y="2837579"/>
              <a:ext cx="914400" cy="914400"/>
            </a:xfrm>
            <a:prstGeom prst="rect">
              <a:avLst/>
            </a:prstGeom>
          </p:spPr>
        </p:pic>
      </p:grpSp>
      <p:grpSp>
        <p:nvGrpSpPr>
          <p:cNvPr id="25" name="Group 24">
            <a:extLst>
              <a:ext uri="{FF2B5EF4-FFF2-40B4-BE49-F238E27FC236}">
                <a16:creationId xmlns:a16="http://schemas.microsoft.com/office/drawing/2014/main" id="{1AADAC4F-8323-F3E6-201A-9ACEF1974CB0}"/>
              </a:ext>
            </a:extLst>
          </p:cNvPr>
          <p:cNvGrpSpPr/>
          <p:nvPr/>
        </p:nvGrpSpPr>
        <p:grpSpPr>
          <a:xfrm>
            <a:off x="757382" y="4104739"/>
            <a:ext cx="5698836" cy="646331"/>
            <a:chOff x="757382" y="4009427"/>
            <a:chExt cx="5698836" cy="646331"/>
          </a:xfrm>
        </p:grpSpPr>
        <p:sp>
          <p:nvSpPr>
            <p:cNvPr id="6" name="TextBox 5">
              <a:extLst>
                <a:ext uri="{FF2B5EF4-FFF2-40B4-BE49-F238E27FC236}">
                  <a16:creationId xmlns:a16="http://schemas.microsoft.com/office/drawing/2014/main" id="{5CD2CD0A-349B-E6D4-EB15-F4ABC5C59827}"/>
                </a:ext>
              </a:extLst>
            </p:cNvPr>
            <p:cNvSpPr txBox="1"/>
            <p:nvPr/>
          </p:nvSpPr>
          <p:spPr>
            <a:xfrm>
              <a:off x="757382" y="4009427"/>
              <a:ext cx="258618" cy="646331"/>
            </a:xfrm>
            <a:prstGeom prst="rect">
              <a:avLst/>
            </a:prstGeom>
            <a:noFill/>
          </p:spPr>
          <p:txBody>
            <a:bodyPr wrap="square" rtlCol="0">
              <a:spAutoFit/>
            </a:bodyPr>
            <a:lstStyle/>
            <a:p>
              <a:pPr algn="ctr"/>
              <a:r>
                <a:rPr lang="en-US" sz="3600">
                  <a:solidFill>
                    <a:schemeClr val="accent3"/>
                  </a:solidFill>
                </a:rPr>
                <a:t>2</a:t>
              </a:r>
            </a:p>
          </p:txBody>
        </p:sp>
        <p:sp>
          <p:nvSpPr>
            <p:cNvPr id="9" name="TextBox 8">
              <a:extLst>
                <a:ext uri="{FF2B5EF4-FFF2-40B4-BE49-F238E27FC236}">
                  <a16:creationId xmlns:a16="http://schemas.microsoft.com/office/drawing/2014/main" id="{B6471F8D-0B9C-36AD-9B29-EED0D6E4F86A}"/>
                </a:ext>
              </a:extLst>
            </p:cNvPr>
            <p:cNvSpPr txBox="1"/>
            <p:nvPr/>
          </p:nvSpPr>
          <p:spPr>
            <a:xfrm>
              <a:off x="1173018" y="4147926"/>
              <a:ext cx="5283200" cy="369332"/>
            </a:xfrm>
            <a:prstGeom prst="rect">
              <a:avLst/>
            </a:prstGeom>
            <a:noFill/>
          </p:spPr>
          <p:txBody>
            <a:bodyPr wrap="square" rtlCol="0">
              <a:spAutoFit/>
            </a:bodyPr>
            <a:lstStyle/>
            <a:p>
              <a:r>
                <a:rPr lang="en-US"/>
                <a:t>“What Works” in Health Promotion Campaigns</a:t>
              </a:r>
            </a:p>
          </p:txBody>
        </p:sp>
      </p:grpSp>
      <p:grpSp>
        <p:nvGrpSpPr>
          <p:cNvPr id="28" name="Group 27">
            <a:extLst>
              <a:ext uri="{FF2B5EF4-FFF2-40B4-BE49-F238E27FC236}">
                <a16:creationId xmlns:a16="http://schemas.microsoft.com/office/drawing/2014/main" id="{B5B5BB3C-FF9F-87F7-6DC8-AA48199FDEE6}"/>
              </a:ext>
            </a:extLst>
          </p:cNvPr>
          <p:cNvGrpSpPr/>
          <p:nvPr/>
        </p:nvGrpSpPr>
        <p:grpSpPr>
          <a:xfrm>
            <a:off x="7025456" y="3966239"/>
            <a:ext cx="4713962" cy="923330"/>
            <a:chOff x="7025456" y="3834556"/>
            <a:chExt cx="4713962" cy="923330"/>
          </a:xfrm>
        </p:grpSpPr>
        <p:sp>
          <p:nvSpPr>
            <p:cNvPr id="14" name="TextBox 13">
              <a:extLst>
                <a:ext uri="{FF2B5EF4-FFF2-40B4-BE49-F238E27FC236}">
                  <a16:creationId xmlns:a16="http://schemas.microsoft.com/office/drawing/2014/main" id="{132A9E66-3F5C-342E-6CF5-F234799AAF2A}"/>
                </a:ext>
              </a:extLst>
            </p:cNvPr>
            <p:cNvSpPr txBox="1"/>
            <p:nvPr/>
          </p:nvSpPr>
          <p:spPr>
            <a:xfrm>
              <a:off x="8046536" y="3834556"/>
              <a:ext cx="3692882" cy="923330"/>
            </a:xfrm>
            <a:prstGeom prst="rect">
              <a:avLst/>
            </a:prstGeom>
            <a:noFill/>
          </p:spPr>
          <p:txBody>
            <a:bodyPr wrap="square" rtlCol="0">
              <a:spAutoFit/>
            </a:bodyPr>
            <a:lstStyle/>
            <a:p>
              <a:pPr marL="285750" indent="-285750">
                <a:buFont typeface="Arial" panose="020B0604020202020204" pitchFamily="34" charset="0"/>
                <a:buChar char="•"/>
              </a:pPr>
              <a:r>
                <a:rPr lang="en-US"/>
                <a:t>African American, Latino, White</a:t>
              </a:r>
            </a:p>
            <a:p>
              <a:pPr marL="285750" indent="-285750">
                <a:buFont typeface="Arial" panose="020B0604020202020204" pitchFamily="34" charset="0"/>
                <a:buChar char="•"/>
              </a:pPr>
              <a:r>
                <a:rPr lang="en-US"/>
                <a:t>Male, female</a:t>
              </a:r>
            </a:p>
            <a:p>
              <a:pPr marL="285750" indent="-285750">
                <a:buFont typeface="Arial" panose="020B0604020202020204" pitchFamily="34" charset="0"/>
                <a:buChar char="•"/>
              </a:pPr>
              <a:r>
                <a:rPr lang="en-US"/>
                <a:t>LGBTQIA+</a:t>
              </a:r>
            </a:p>
          </p:txBody>
        </p:sp>
        <p:pic>
          <p:nvPicPr>
            <p:cNvPr id="21" name="Graphic 20" descr="Cycle with people with solid fill">
              <a:extLst>
                <a:ext uri="{FF2B5EF4-FFF2-40B4-BE49-F238E27FC236}">
                  <a16:creationId xmlns:a16="http://schemas.microsoft.com/office/drawing/2014/main" id="{F05BA1B8-3333-2A61-DB73-434C903F64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25456" y="3839021"/>
              <a:ext cx="914400" cy="914400"/>
            </a:xfrm>
            <a:prstGeom prst="rect">
              <a:avLst/>
            </a:prstGeom>
          </p:spPr>
        </p:pic>
      </p:grpSp>
      <p:grpSp>
        <p:nvGrpSpPr>
          <p:cNvPr id="26" name="Group 25">
            <a:extLst>
              <a:ext uri="{FF2B5EF4-FFF2-40B4-BE49-F238E27FC236}">
                <a16:creationId xmlns:a16="http://schemas.microsoft.com/office/drawing/2014/main" id="{73765797-536E-CBF7-4758-E5A78FB7AD7C}"/>
              </a:ext>
            </a:extLst>
          </p:cNvPr>
          <p:cNvGrpSpPr/>
          <p:nvPr/>
        </p:nvGrpSpPr>
        <p:grpSpPr>
          <a:xfrm>
            <a:off x="757382" y="5237864"/>
            <a:ext cx="5698836" cy="646331"/>
            <a:chOff x="757382" y="5246977"/>
            <a:chExt cx="5698836" cy="646331"/>
          </a:xfrm>
        </p:grpSpPr>
        <p:sp>
          <p:nvSpPr>
            <p:cNvPr id="7" name="TextBox 6">
              <a:extLst>
                <a:ext uri="{FF2B5EF4-FFF2-40B4-BE49-F238E27FC236}">
                  <a16:creationId xmlns:a16="http://schemas.microsoft.com/office/drawing/2014/main" id="{448999A7-1291-7041-1F81-9DB44B6BE92F}"/>
                </a:ext>
              </a:extLst>
            </p:cNvPr>
            <p:cNvSpPr txBox="1"/>
            <p:nvPr/>
          </p:nvSpPr>
          <p:spPr>
            <a:xfrm>
              <a:off x="757382" y="5246977"/>
              <a:ext cx="258618" cy="646331"/>
            </a:xfrm>
            <a:prstGeom prst="rect">
              <a:avLst/>
            </a:prstGeom>
            <a:noFill/>
          </p:spPr>
          <p:txBody>
            <a:bodyPr wrap="square" rtlCol="0">
              <a:spAutoFit/>
            </a:bodyPr>
            <a:lstStyle/>
            <a:p>
              <a:pPr algn="ctr"/>
              <a:r>
                <a:rPr lang="en-US" sz="3600">
                  <a:solidFill>
                    <a:schemeClr val="accent3"/>
                  </a:solidFill>
                </a:rPr>
                <a:t>3</a:t>
              </a:r>
            </a:p>
          </p:txBody>
        </p:sp>
        <p:sp>
          <p:nvSpPr>
            <p:cNvPr id="10" name="TextBox 9">
              <a:extLst>
                <a:ext uri="{FF2B5EF4-FFF2-40B4-BE49-F238E27FC236}">
                  <a16:creationId xmlns:a16="http://schemas.microsoft.com/office/drawing/2014/main" id="{77AADAF5-6C9F-5750-839E-610C02B6C607}"/>
                </a:ext>
              </a:extLst>
            </p:cNvPr>
            <p:cNvSpPr txBox="1"/>
            <p:nvPr/>
          </p:nvSpPr>
          <p:spPr>
            <a:xfrm>
              <a:off x="1173018" y="5385476"/>
              <a:ext cx="5283200" cy="369332"/>
            </a:xfrm>
            <a:prstGeom prst="rect">
              <a:avLst/>
            </a:prstGeom>
            <a:noFill/>
          </p:spPr>
          <p:txBody>
            <a:bodyPr wrap="square" rtlCol="0">
              <a:spAutoFit/>
            </a:bodyPr>
            <a:lstStyle/>
            <a:p>
              <a:r>
                <a:rPr lang="en-US"/>
                <a:t>Recommendations for HB 1317 Educational Campaign</a:t>
              </a:r>
            </a:p>
          </p:txBody>
        </p:sp>
      </p:grpSp>
      <p:grpSp>
        <p:nvGrpSpPr>
          <p:cNvPr id="27" name="Group 26">
            <a:extLst>
              <a:ext uri="{FF2B5EF4-FFF2-40B4-BE49-F238E27FC236}">
                <a16:creationId xmlns:a16="http://schemas.microsoft.com/office/drawing/2014/main" id="{F8811EFB-59B1-F7E2-C459-C6E471AE3C94}"/>
              </a:ext>
            </a:extLst>
          </p:cNvPr>
          <p:cNvGrpSpPr/>
          <p:nvPr/>
        </p:nvGrpSpPr>
        <p:grpSpPr>
          <a:xfrm>
            <a:off x="7025456" y="5103829"/>
            <a:ext cx="4299988" cy="914400"/>
            <a:chOff x="7025456" y="5103829"/>
            <a:chExt cx="4299988" cy="914400"/>
          </a:xfrm>
        </p:grpSpPr>
        <p:sp>
          <p:nvSpPr>
            <p:cNvPr id="15" name="TextBox 14">
              <a:extLst>
                <a:ext uri="{FF2B5EF4-FFF2-40B4-BE49-F238E27FC236}">
                  <a16:creationId xmlns:a16="http://schemas.microsoft.com/office/drawing/2014/main" id="{143A228F-3238-BE75-D6E3-07AABD043ABB}"/>
                </a:ext>
              </a:extLst>
            </p:cNvPr>
            <p:cNvSpPr txBox="1"/>
            <p:nvPr/>
          </p:nvSpPr>
          <p:spPr>
            <a:xfrm>
              <a:off x="8046536" y="5376363"/>
              <a:ext cx="3278908" cy="369332"/>
            </a:xfrm>
            <a:prstGeom prst="rect">
              <a:avLst/>
            </a:prstGeom>
            <a:noFill/>
          </p:spPr>
          <p:txBody>
            <a:bodyPr wrap="square" rtlCol="0">
              <a:spAutoFit/>
            </a:bodyPr>
            <a:lstStyle/>
            <a:p>
              <a:r>
                <a:rPr lang="en-US"/>
                <a:t>Denver, San Luis Valley, Pueblo</a:t>
              </a:r>
            </a:p>
          </p:txBody>
        </p:sp>
        <p:pic>
          <p:nvPicPr>
            <p:cNvPr id="23" name="Graphic 22" descr="Map with pin outline">
              <a:extLst>
                <a:ext uri="{FF2B5EF4-FFF2-40B4-BE49-F238E27FC236}">
                  <a16:creationId xmlns:a16="http://schemas.microsoft.com/office/drawing/2014/main" id="{D0055982-3B43-80C9-4B25-8B65B7E0E2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25456" y="5103829"/>
              <a:ext cx="914400" cy="914400"/>
            </a:xfrm>
            <a:prstGeom prst="rect">
              <a:avLst/>
            </a:prstGeom>
          </p:spPr>
        </p:pic>
      </p:grpSp>
    </p:spTree>
    <p:extLst>
      <p:ext uri="{BB962C8B-B14F-4D97-AF65-F5344CB8AC3E}">
        <p14:creationId xmlns:p14="http://schemas.microsoft.com/office/powerpoint/2010/main" val="998584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2004A-DFCB-ECF7-515A-BD6D0BD28E44}"/>
              </a:ext>
            </a:extLst>
          </p:cNvPr>
          <p:cNvSpPr>
            <a:spLocks noGrp="1"/>
          </p:cNvSpPr>
          <p:nvPr>
            <p:ph type="title"/>
          </p:nvPr>
        </p:nvSpPr>
        <p:spPr>
          <a:xfrm>
            <a:off x="757382" y="594955"/>
            <a:ext cx="10982036" cy="1188720"/>
          </a:xfrm>
        </p:spPr>
        <p:txBody>
          <a:bodyPr/>
          <a:lstStyle/>
          <a:p>
            <a:r>
              <a:rPr lang="en-US"/>
              <a:t>PHASE 1 (Completed)</a:t>
            </a:r>
            <a:br>
              <a:rPr lang="en-US"/>
            </a:br>
            <a:r>
              <a:rPr lang="en-US"/>
              <a:t>Community Advisor Recommendations</a:t>
            </a:r>
          </a:p>
        </p:txBody>
      </p:sp>
      <p:sp>
        <p:nvSpPr>
          <p:cNvPr id="19" name="Speech Bubble: Rectangle with Corners Rounded 18">
            <a:extLst>
              <a:ext uri="{FF2B5EF4-FFF2-40B4-BE49-F238E27FC236}">
                <a16:creationId xmlns:a16="http://schemas.microsoft.com/office/drawing/2014/main" id="{C3A160E1-613E-08E0-81C7-786C6358DE11}"/>
              </a:ext>
            </a:extLst>
          </p:cNvPr>
          <p:cNvSpPr/>
          <p:nvPr/>
        </p:nvSpPr>
        <p:spPr>
          <a:xfrm>
            <a:off x="757382" y="2415017"/>
            <a:ext cx="2959100" cy="1013983"/>
          </a:xfrm>
          <a:prstGeom prst="wedgeRoundRectCallou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tx1"/>
                </a:solidFill>
              </a:rPr>
              <a:t>Focus on youth mental health and self-actualization</a:t>
            </a:r>
          </a:p>
        </p:txBody>
      </p:sp>
      <p:sp>
        <p:nvSpPr>
          <p:cNvPr id="22" name="Speech Bubble: Rectangle with Corners Rounded 21">
            <a:extLst>
              <a:ext uri="{FF2B5EF4-FFF2-40B4-BE49-F238E27FC236}">
                <a16:creationId xmlns:a16="http://schemas.microsoft.com/office/drawing/2014/main" id="{C2B7E373-B8BA-4C4F-B483-5408C5252A9C}"/>
              </a:ext>
            </a:extLst>
          </p:cNvPr>
          <p:cNvSpPr/>
          <p:nvPr/>
        </p:nvSpPr>
        <p:spPr>
          <a:xfrm>
            <a:off x="9085116" y="2415017"/>
            <a:ext cx="2654300" cy="1013983"/>
          </a:xfrm>
          <a:prstGeom prst="wedgeRoundRectCallou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tx1"/>
                </a:solidFill>
              </a:rPr>
              <a:t>Cannabis should not be misconstrued as safe for </a:t>
            </a:r>
            <a:br>
              <a:rPr lang="en-US">
                <a:solidFill>
                  <a:schemeClr val="tx1"/>
                </a:solidFill>
              </a:rPr>
            </a:br>
            <a:r>
              <a:rPr lang="en-US">
                <a:solidFill>
                  <a:schemeClr val="tx1"/>
                </a:solidFill>
              </a:rPr>
              <a:t>the developing brain</a:t>
            </a:r>
          </a:p>
        </p:txBody>
      </p:sp>
      <p:sp>
        <p:nvSpPr>
          <p:cNvPr id="3" name="TextBox 2">
            <a:extLst>
              <a:ext uri="{FF2B5EF4-FFF2-40B4-BE49-F238E27FC236}">
                <a16:creationId xmlns:a16="http://schemas.microsoft.com/office/drawing/2014/main" id="{C88CD2BE-3E26-72E0-DF3B-4FFB66C443E1}"/>
              </a:ext>
            </a:extLst>
          </p:cNvPr>
          <p:cNvSpPr txBox="1"/>
          <p:nvPr/>
        </p:nvSpPr>
        <p:spPr>
          <a:xfrm>
            <a:off x="5419435" y="1944085"/>
            <a:ext cx="1657926" cy="369332"/>
          </a:xfrm>
          <a:prstGeom prst="rect">
            <a:avLst/>
          </a:prstGeom>
          <a:noFill/>
        </p:spPr>
        <p:txBody>
          <a:bodyPr wrap="square" rtlCol="0">
            <a:spAutoFit/>
          </a:bodyPr>
          <a:lstStyle/>
          <a:p>
            <a:pPr algn="ctr"/>
            <a:r>
              <a:rPr lang="en-US" b="1"/>
              <a:t>Key Messages</a:t>
            </a:r>
          </a:p>
        </p:txBody>
      </p:sp>
      <p:sp>
        <p:nvSpPr>
          <p:cNvPr id="20" name="Speech Bubble: Rectangle with Corners Rounded 19">
            <a:extLst>
              <a:ext uri="{FF2B5EF4-FFF2-40B4-BE49-F238E27FC236}">
                <a16:creationId xmlns:a16="http://schemas.microsoft.com/office/drawing/2014/main" id="{4F845220-6923-271D-DBED-305B150008EB}"/>
              </a:ext>
            </a:extLst>
          </p:cNvPr>
          <p:cNvSpPr/>
          <p:nvPr/>
        </p:nvSpPr>
        <p:spPr>
          <a:xfrm>
            <a:off x="4768848" y="2415017"/>
            <a:ext cx="2959100" cy="1013983"/>
          </a:xfrm>
          <a:prstGeom prst="wedgeRoundRectCallou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tx1"/>
                </a:solidFill>
              </a:rPr>
              <a:t>Cannabis – and other substances – do not serve to achieve these goals</a:t>
            </a:r>
          </a:p>
        </p:txBody>
      </p:sp>
      <p:sp>
        <p:nvSpPr>
          <p:cNvPr id="30" name="Right Brace 29">
            <a:extLst>
              <a:ext uri="{FF2B5EF4-FFF2-40B4-BE49-F238E27FC236}">
                <a16:creationId xmlns:a16="http://schemas.microsoft.com/office/drawing/2014/main" id="{F37BCF85-283C-367D-2167-3041449062D8}"/>
              </a:ext>
            </a:extLst>
          </p:cNvPr>
          <p:cNvSpPr/>
          <p:nvPr/>
        </p:nvSpPr>
        <p:spPr>
          <a:xfrm rot="5400000">
            <a:off x="5959665" y="-1436352"/>
            <a:ext cx="577467" cy="10982035"/>
          </a:xfrm>
          <a:prstGeom prst="righ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F5A548CE-81E0-55C7-3326-2598EC527BC9}"/>
              </a:ext>
            </a:extLst>
          </p:cNvPr>
          <p:cNvSpPr txBox="1"/>
          <p:nvPr/>
        </p:nvSpPr>
        <p:spPr>
          <a:xfrm>
            <a:off x="4125130" y="4508865"/>
            <a:ext cx="4246536" cy="646331"/>
          </a:xfrm>
          <a:prstGeom prst="rect">
            <a:avLst/>
          </a:prstGeom>
          <a:noFill/>
        </p:spPr>
        <p:txBody>
          <a:bodyPr wrap="square" rtlCol="0">
            <a:spAutoFit/>
          </a:bodyPr>
          <a:lstStyle/>
          <a:p>
            <a:pPr algn="ctr"/>
            <a:r>
              <a:rPr lang="en-US" b="1"/>
              <a:t>How to Share Key Messages</a:t>
            </a:r>
          </a:p>
          <a:p>
            <a:pPr algn="ctr"/>
            <a:r>
              <a:rPr lang="en-US" b="1" i="1"/>
              <a:t>Utilizing Educational Toolkits</a:t>
            </a:r>
          </a:p>
        </p:txBody>
      </p:sp>
      <p:sp>
        <p:nvSpPr>
          <p:cNvPr id="32" name="TextBox 31">
            <a:extLst>
              <a:ext uri="{FF2B5EF4-FFF2-40B4-BE49-F238E27FC236}">
                <a16:creationId xmlns:a16="http://schemas.microsoft.com/office/drawing/2014/main" id="{17C38ABC-E75C-1B7B-8EF6-A3B4F47BCF13}"/>
              </a:ext>
            </a:extLst>
          </p:cNvPr>
          <p:cNvSpPr txBox="1"/>
          <p:nvPr/>
        </p:nvSpPr>
        <p:spPr>
          <a:xfrm>
            <a:off x="2649681" y="5276600"/>
            <a:ext cx="3306619" cy="923330"/>
          </a:xfrm>
          <a:prstGeom prst="rect">
            <a:avLst/>
          </a:prstGeom>
          <a:noFill/>
        </p:spPr>
        <p:txBody>
          <a:bodyPr wrap="square" rtlCol="0">
            <a:spAutoFit/>
          </a:bodyPr>
          <a:lstStyle/>
          <a:p>
            <a:pPr marL="285750" indent="-285750">
              <a:buFont typeface="Arial" panose="020B0604020202020204" pitchFamily="34" charset="0"/>
              <a:buChar char="•"/>
            </a:pPr>
            <a:r>
              <a:rPr lang="en-US"/>
              <a:t>Peer mentoring</a:t>
            </a:r>
          </a:p>
          <a:p>
            <a:pPr marL="285750" indent="-285750">
              <a:buFont typeface="Arial" panose="020B0604020202020204" pitchFamily="34" charset="0"/>
              <a:buChar char="•"/>
            </a:pPr>
            <a:r>
              <a:rPr lang="en-US"/>
              <a:t>Community events</a:t>
            </a:r>
          </a:p>
          <a:p>
            <a:pPr marL="285750" indent="-285750">
              <a:buFont typeface="Arial" panose="020B0604020202020204" pitchFamily="34" charset="0"/>
              <a:buChar char="•"/>
            </a:pPr>
            <a:r>
              <a:rPr lang="en-US"/>
              <a:t>Community-based “pop-ups”</a:t>
            </a:r>
          </a:p>
        </p:txBody>
      </p:sp>
      <p:sp>
        <p:nvSpPr>
          <p:cNvPr id="33" name="TextBox 32">
            <a:extLst>
              <a:ext uri="{FF2B5EF4-FFF2-40B4-BE49-F238E27FC236}">
                <a16:creationId xmlns:a16="http://schemas.microsoft.com/office/drawing/2014/main" id="{15AFB6CF-1973-CCFC-690C-C38A6D61ACB6}"/>
              </a:ext>
            </a:extLst>
          </p:cNvPr>
          <p:cNvSpPr txBox="1"/>
          <p:nvPr/>
        </p:nvSpPr>
        <p:spPr>
          <a:xfrm>
            <a:off x="6636325" y="5276600"/>
            <a:ext cx="4246537" cy="923330"/>
          </a:xfrm>
          <a:prstGeom prst="rect">
            <a:avLst/>
          </a:prstGeom>
          <a:noFill/>
        </p:spPr>
        <p:txBody>
          <a:bodyPr wrap="square" rtlCol="0">
            <a:spAutoFit/>
          </a:bodyPr>
          <a:lstStyle/>
          <a:p>
            <a:pPr marL="285750" indent="-285750">
              <a:buFont typeface="Arial" panose="020B0604020202020204" pitchFamily="34" charset="0"/>
              <a:buChar char="•"/>
            </a:pPr>
            <a:r>
              <a:rPr lang="en-US"/>
              <a:t>Training in MI for parents/trusted adults</a:t>
            </a:r>
          </a:p>
          <a:p>
            <a:pPr marL="285750" indent="-285750">
              <a:buFont typeface="Arial" panose="020B0604020202020204" pitchFamily="34" charset="0"/>
              <a:buChar char="•"/>
            </a:pPr>
            <a:r>
              <a:rPr lang="en-US"/>
              <a:t>Train-the-trainer model</a:t>
            </a:r>
          </a:p>
          <a:p>
            <a:pPr marL="285750" indent="-285750">
              <a:buFont typeface="Arial" panose="020B0604020202020204" pitchFamily="34" charset="0"/>
              <a:buChar char="•"/>
            </a:pPr>
            <a:r>
              <a:rPr lang="en-US"/>
              <a:t>Social media channels and influencers</a:t>
            </a:r>
          </a:p>
        </p:txBody>
      </p:sp>
    </p:spTree>
    <p:extLst>
      <p:ext uri="{BB962C8B-B14F-4D97-AF65-F5344CB8AC3E}">
        <p14:creationId xmlns:p14="http://schemas.microsoft.com/office/powerpoint/2010/main" val="520083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2004A-DFCB-ECF7-515A-BD6D0BD28E44}"/>
              </a:ext>
            </a:extLst>
          </p:cNvPr>
          <p:cNvSpPr>
            <a:spLocks noGrp="1"/>
          </p:cNvSpPr>
          <p:nvPr>
            <p:ph type="title"/>
          </p:nvPr>
        </p:nvSpPr>
        <p:spPr>
          <a:xfrm>
            <a:off x="757382" y="594955"/>
            <a:ext cx="10982036" cy="1188720"/>
          </a:xfrm>
        </p:spPr>
        <p:txBody>
          <a:bodyPr/>
          <a:lstStyle/>
          <a:p>
            <a:r>
              <a:rPr lang="en-US"/>
              <a:t>Phases 2, 3 and 4:</a:t>
            </a:r>
            <a:br>
              <a:rPr lang="en-US"/>
            </a:br>
            <a:r>
              <a:rPr lang="en-US"/>
              <a:t>Educational campaign</a:t>
            </a:r>
          </a:p>
        </p:txBody>
      </p:sp>
      <p:graphicFrame>
        <p:nvGraphicFramePr>
          <p:cNvPr id="4" name="Diagram 3">
            <a:extLst>
              <a:ext uri="{FF2B5EF4-FFF2-40B4-BE49-F238E27FC236}">
                <a16:creationId xmlns:a16="http://schemas.microsoft.com/office/drawing/2014/main" id="{960376D4-B295-EF0A-4CC6-5E5858BCA03B}"/>
              </a:ext>
            </a:extLst>
          </p:cNvPr>
          <p:cNvGraphicFramePr/>
          <p:nvPr/>
        </p:nvGraphicFramePr>
        <p:xfrm>
          <a:off x="2734623" y="2047130"/>
          <a:ext cx="6722753" cy="4481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F45D5983-30E6-F821-5012-E597B5C401A4}"/>
              </a:ext>
            </a:extLst>
          </p:cNvPr>
          <p:cNvGrpSpPr/>
          <p:nvPr/>
        </p:nvGrpSpPr>
        <p:grpSpPr>
          <a:xfrm>
            <a:off x="2179975" y="2047130"/>
            <a:ext cx="3848160" cy="5464026"/>
            <a:chOff x="2281575" y="2194550"/>
            <a:chExt cx="3848160" cy="5464026"/>
          </a:xfrm>
        </p:grpSpPr>
        <p:sp>
          <p:nvSpPr>
            <p:cNvPr id="6" name="Arc 5">
              <a:extLst>
                <a:ext uri="{FF2B5EF4-FFF2-40B4-BE49-F238E27FC236}">
                  <a16:creationId xmlns:a16="http://schemas.microsoft.com/office/drawing/2014/main" id="{87E6A57A-526D-4C40-BD90-AC2EEED6D97F}"/>
                </a:ext>
              </a:extLst>
            </p:cNvPr>
            <p:cNvSpPr/>
            <p:nvPr/>
          </p:nvSpPr>
          <p:spPr>
            <a:xfrm rot="14144918">
              <a:off x="1473642" y="3002483"/>
              <a:ext cx="5464026" cy="3848160"/>
            </a:xfrm>
            <a:prstGeom prst="arc">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3"/>
                </a:solidFill>
              </a:endParaRPr>
            </a:p>
          </p:txBody>
        </p:sp>
        <p:sp>
          <p:nvSpPr>
            <p:cNvPr id="7" name="Isosceles Triangle 6">
              <a:extLst>
                <a:ext uri="{FF2B5EF4-FFF2-40B4-BE49-F238E27FC236}">
                  <a16:creationId xmlns:a16="http://schemas.microsoft.com/office/drawing/2014/main" id="{500822FA-8ED0-E395-25E3-13725A504F2D}"/>
                </a:ext>
              </a:extLst>
            </p:cNvPr>
            <p:cNvSpPr/>
            <p:nvPr/>
          </p:nvSpPr>
          <p:spPr>
            <a:xfrm rot="8881678">
              <a:off x="2501900" y="5919129"/>
              <a:ext cx="279400" cy="292100"/>
            </a:xfrm>
            <a:prstGeom prs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grpSp>
      <p:grpSp>
        <p:nvGrpSpPr>
          <p:cNvPr id="10" name="Group 9">
            <a:extLst>
              <a:ext uri="{FF2B5EF4-FFF2-40B4-BE49-F238E27FC236}">
                <a16:creationId xmlns:a16="http://schemas.microsoft.com/office/drawing/2014/main" id="{89B2CC70-6048-203A-BF3D-B2B22DB15B67}"/>
              </a:ext>
            </a:extLst>
          </p:cNvPr>
          <p:cNvGrpSpPr/>
          <p:nvPr/>
        </p:nvGrpSpPr>
        <p:grpSpPr>
          <a:xfrm flipH="1" flipV="1">
            <a:off x="6137090" y="1064939"/>
            <a:ext cx="3848160" cy="5464026"/>
            <a:chOff x="2281575" y="2194550"/>
            <a:chExt cx="3848160" cy="5464026"/>
          </a:xfrm>
        </p:grpSpPr>
        <p:sp>
          <p:nvSpPr>
            <p:cNvPr id="11" name="Arc 10">
              <a:extLst>
                <a:ext uri="{FF2B5EF4-FFF2-40B4-BE49-F238E27FC236}">
                  <a16:creationId xmlns:a16="http://schemas.microsoft.com/office/drawing/2014/main" id="{70B470F8-DB5C-BA99-A812-47DDC441F000}"/>
                </a:ext>
              </a:extLst>
            </p:cNvPr>
            <p:cNvSpPr/>
            <p:nvPr/>
          </p:nvSpPr>
          <p:spPr>
            <a:xfrm rot="14144918">
              <a:off x="1473642" y="3002483"/>
              <a:ext cx="5464026" cy="3848160"/>
            </a:xfrm>
            <a:prstGeom prst="arc">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3"/>
                </a:solidFill>
              </a:endParaRPr>
            </a:p>
          </p:txBody>
        </p:sp>
        <p:sp>
          <p:nvSpPr>
            <p:cNvPr id="12" name="Isosceles Triangle 11">
              <a:extLst>
                <a:ext uri="{FF2B5EF4-FFF2-40B4-BE49-F238E27FC236}">
                  <a16:creationId xmlns:a16="http://schemas.microsoft.com/office/drawing/2014/main" id="{0A1BF8FB-915D-4A93-0FAA-63705EDC48BE}"/>
                </a:ext>
              </a:extLst>
            </p:cNvPr>
            <p:cNvSpPr/>
            <p:nvPr/>
          </p:nvSpPr>
          <p:spPr>
            <a:xfrm rot="8881678">
              <a:off x="2501900" y="5919129"/>
              <a:ext cx="279400" cy="292100"/>
            </a:xfrm>
            <a:prstGeom prst="triangl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grpSp>
      <p:sp>
        <p:nvSpPr>
          <p:cNvPr id="13" name="TextBox 12">
            <a:extLst>
              <a:ext uri="{FF2B5EF4-FFF2-40B4-BE49-F238E27FC236}">
                <a16:creationId xmlns:a16="http://schemas.microsoft.com/office/drawing/2014/main" id="{AD4FBE72-CD41-9138-9D4C-2B7B6FF59258}"/>
              </a:ext>
            </a:extLst>
          </p:cNvPr>
          <p:cNvSpPr txBox="1"/>
          <p:nvPr/>
        </p:nvSpPr>
        <p:spPr>
          <a:xfrm>
            <a:off x="411468" y="3902382"/>
            <a:ext cx="1320800" cy="646331"/>
          </a:xfrm>
          <a:prstGeom prst="rect">
            <a:avLst/>
          </a:prstGeom>
          <a:noFill/>
        </p:spPr>
        <p:txBody>
          <a:bodyPr wrap="square" rtlCol="0">
            <a:spAutoFit/>
          </a:bodyPr>
          <a:lstStyle/>
          <a:p>
            <a:r>
              <a:rPr lang="en-US" i="1"/>
              <a:t>Community Engagement</a:t>
            </a:r>
          </a:p>
        </p:txBody>
      </p:sp>
      <p:sp>
        <p:nvSpPr>
          <p:cNvPr id="14" name="TextBox 13">
            <a:extLst>
              <a:ext uri="{FF2B5EF4-FFF2-40B4-BE49-F238E27FC236}">
                <a16:creationId xmlns:a16="http://schemas.microsoft.com/office/drawing/2014/main" id="{18B93658-4EAA-754F-D179-8349C5AE920A}"/>
              </a:ext>
            </a:extLst>
          </p:cNvPr>
          <p:cNvSpPr txBox="1"/>
          <p:nvPr/>
        </p:nvSpPr>
        <p:spPr>
          <a:xfrm>
            <a:off x="10418618" y="3902382"/>
            <a:ext cx="1320800" cy="646331"/>
          </a:xfrm>
          <a:prstGeom prst="rect">
            <a:avLst/>
          </a:prstGeom>
          <a:noFill/>
        </p:spPr>
        <p:txBody>
          <a:bodyPr wrap="square" rtlCol="0">
            <a:spAutoFit/>
          </a:bodyPr>
          <a:lstStyle/>
          <a:p>
            <a:r>
              <a:rPr lang="en-US" i="1"/>
              <a:t>Community Engagement</a:t>
            </a:r>
          </a:p>
        </p:txBody>
      </p:sp>
      <p:sp>
        <p:nvSpPr>
          <p:cNvPr id="3" name="Rectangle 2">
            <a:extLst>
              <a:ext uri="{FF2B5EF4-FFF2-40B4-BE49-F238E27FC236}">
                <a16:creationId xmlns:a16="http://schemas.microsoft.com/office/drawing/2014/main" id="{87DCD56D-D2DA-9280-18E7-C9A6B0E1CE25}"/>
              </a:ext>
            </a:extLst>
          </p:cNvPr>
          <p:cNvSpPr/>
          <p:nvPr/>
        </p:nvSpPr>
        <p:spPr>
          <a:xfrm>
            <a:off x="2599981" y="1922816"/>
            <a:ext cx="6924276" cy="3071972"/>
          </a:xfrm>
          <a:prstGeom prst="rect">
            <a:avLst/>
          </a:pr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8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99439"/>
          </a:xfrm>
        </p:spPr>
        <p:txBody>
          <a:bodyPr>
            <a:normAutofit fontScale="90000"/>
          </a:bodyPr>
          <a:lstStyle/>
          <a:p>
            <a:pPr algn="ctr"/>
            <a:r>
              <a:rPr lang="en-US" b="1">
                <a:latin typeface="Cambria"/>
                <a:ea typeface="Cambria"/>
              </a:rPr>
              <a:t>Scientific Review Council Members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0098781"/>
              </p:ext>
            </p:extLst>
          </p:nvPr>
        </p:nvGraphicFramePr>
        <p:xfrm>
          <a:off x="381000" y="662995"/>
          <a:ext cx="11749543" cy="6034543"/>
        </p:xfrm>
        <a:graphic>
          <a:graphicData uri="http://schemas.openxmlformats.org/drawingml/2006/table">
            <a:tbl>
              <a:tblPr>
                <a:tableStyleId>{9D7B26C5-4107-4FEC-AEDC-1716B250A1EF}</a:tableStyleId>
              </a:tblPr>
              <a:tblGrid>
                <a:gridCol w="2863645">
                  <a:extLst>
                    <a:ext uri="{9D8B030D-6E8A-4147-A177-3AD203B41FA5}">
                      <a16:colId xmlns:a16="http://schemas.microsoft.com/office/drawing/2014/main" val="374928046"/>
                    </a:ext>
                  </a:extLst>
                </a:gridCol>
                <a:gridCol w="4756350">
                  <a:extLst>
                    <a:ext uri="{9D8B030D-6E8A-4147-A177-3AD203B41FA5}">
                      <a16:colId xmlns:a16="http://schemas.microsoft.com/office/drawing/2014/main" val="3384205312"/>
                    </a:ext>
                  </a:extLst>
                </a:gridCol>
                <a:gridCol w="4129548">
                  <a:extLst>
                    <a:ext uri="{9D8B030D-6E8A-4147-A177-3AD203B41FA5}">
                      <a16:colId xmlns:a16="http://schemas.microsoft.com/office/drawing/2014/main" val="4089107200"/>
                    </a:ext>
                  </a:extLst>
                </a:gridCol>
              </a:tblGrid>
              <a:tr h="417870">
                <a:tc>
                  <a:txBody>
                    <a:bodyPr/>
                    <a:lstStyle/>
                    <a:p>
                      <a:pPr algn="l" rtl="0" fontAlgn="base"/>
                      <a:r>
                        <a:rPr lang="en-US" sz="1800">
                          <a:effectLst/>
                          <a:latin typeface="Cambria"/>
                        </a:rPr>
                        <a:t>Member </a:t>
                      </a:r>
                      <a:endParaRPr lang="en-US" sz="2400" b="1" i="0">
                        <a:effectLst/>
                        <a:latin typeface="Cambria"/>
                      </a:endParaRPr>
                    </a:p>
                  </a:txBody>
                  <a:tcPr marL="37512" marR="37512" marT="18756" marB="18756" anchor="ctr">
                    <a:lnB w="12700" cap="flat" cmpd="sng" algn="ctr">
                      <a:solidFill>
                        <a:schemeClr val="tx1"/>
                      </a:solidFill>
                      <a:prstDash val="solid"/>
                      <a:round/>
                      <a:headEnd type="none" w="med" len="med"/>
                      <a:tailEnd type="none" w="med" len="med"/>
                    </a:lnB>
                  </a:tcPr>
                </a:tc>
                <a:tc>
                  <a:txBody>
                    <a:bodyPr/>
                    <a:lstStyle/>
                    <a:p>
                      <a:pPr algn="l" rtl="0" fontAlgn="base"/>
                      <a:r>
                        <a:rPr lang="en-US" sz="1800">
                          <a:effectLst/>
                          <a:latin typeface="Cambria"/>
                        </a:rPr>
                        <a:t>Role on Council </a:t>
                      </a:r>
                      <a:endParaRPr lang="en-US" sz="2400" b="1" i="0">
                        <a:effectLst/>
                        <a:latin typeface="Cambria"/>
                      </a:endParaRPr>
                    </a:p>
                  </a:txBody>
                  <a:tcPr marL="37512" marR="37512" marT="18756" marB="18756" anchor="ctr">
                    <a:lnB w="12700" cap="flat" cmpd="sng" algn="ctr">
                      <a:solidFill>
                        <a:schemeClr val="tx1"/>
                      </a:solidFill>
                      <a:prstDash val="solid"/>
                      <a:round/>
                      <a:headEnd type="none" w="med" len="med"/>
                      <a:tailEnd type="none" w="med" len="med"/>
                    </a:lnB>
                  </a:tcPr>
                </a:tc>
                <a:tc>
                  <a:txBody>
                    <a:bodyPr/>
                    <a:lstStyle/>
                    <a:p>
                      <a:pPr algn="l" rtl="0" fontAlgn="base"/>
                      <a:r>
                        <a:rPr lang="en-US" sz="1800">
                          <a:effectLst/>
                          <a:latin typeface="Cambria"/>
                        </a:rPr>
                        <a:t>Affiliation(s) </a:t>
                      </a:r>
                      <a:endParaRPr lang="en-US" sz="2400" b="1" i="0">
                        <a:effectLst/>
                        <a:latin typeface="Cambria"/>
                      </a:endParaRPr>
                    </a:p>
                  </a:txBody>
                  <a:tcPr marL="37512" marR="37512" marT="18756" marB="18756"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1000188"/>
                  </a:ext>
                </a:extLst>
              </a:tr>
              <a:tr h="577645">
                <a:tc>
                  <a:txBody>
                    <a:bodyPr/>
                    <a:lstStyle/>
                    <a:p>
                      <a:pPr lvl="0" algn="l" rtl="0">
                        <a:buNone/>
                      </a:pPr>
                      <a:r>
                        <a:rPr lang="en-US" sz="1600">
                          <a:effectLst/>
                          <a:latin typeface="Cambria"/>
                        </a:rPr>
                        <a:t>Chris Urbina, MD, MPH (Chair) </a:t>
                      </a:r>
                      <a:endParaRPr lang="en-US" sz="2000" b="0" i="0">
                        <a:effectLst/>
                        <a:latin typeface="Cambria"/>
                      </a:endParaRPr>
                    </a:p>
                  </a:txBody>
                  <a:tcPr marL="37512" marR="37512" marT="18756" marB="18756">
                    <a:lnT w="12700">
                      <a:solidFill>
                        <a:schemeClr val="tx1"/>
                      </a:solidFill>
                    </a:lnT>
                    <a:lnB w="0" cap="flat" cmpd="sng" algn="ctr">
                      <a:noFill/>
                      <a:prstDash val="solid"/>
                      <a:round/>
                      <a:headEnd type="none" w="med" len="med"/>
                      <a:tailEnd type="none" w="med" len="med"/>
                    </a:lnB>
                  </a:tcPr>
                </a:tc>
                <a:tc>
                  <a:txBody>
                    <a:bodyPr/>
                    <a:lstStyle/>
                    <a:p>
                      <a:pPr lvl="0" algn="l" rtl="0">
                        <a:buNone/>
                      </a:pPr>
                      <a:r>
                        <a:rPr lang="en-US" sz="1600">
                          <a:effectLst/>
                          <a:latin typeface="Cambria"/>
                        </a:rPr>
                        <a:t>Preventive medicine specialist (or preventive medicine public health professional) </a:t>
                      </a:r>
                      <a:endParaRPr lang="en-US" sz="2000" b="0" i="0">
                        <a:effectLst/>
                        <a:latin typeface="Cambria"/>
                      </a:endParaRPr>
                    </a:p>
                  </a:txBody>
                  <a:tcPr marL="37512" marR="37512" marT="18756" marB="18756">
                    <a:lnT w="12700">
                      <a:solidFill>
                        <a:schemeClr val="tx1"/>
                      </a:solidFill>
                    </a:lnT>
                    <a:lnB w="0" cap="flat" cmpd="sng" algn="ctr">
                      <a:noFill/>
                      <a:prstDash val="solid"/>
                      <a:round/>
                      <a:headEnd type="none" w="med" len="med"/>
                      <a:tailEnd type="none" w="med" len="med"/>
                    </a:lnB>
                  </a:tcPr>
                </a:tc>
                <a:tc>
                  <a:txBody>
                    <a:bodyPr/>
                    <a:lstStyle/>
                    <a:p>
                      <a:pPr lvl="0" algn="l" rtl="0">
                        <a:buNone/>
                      </a:pPr>
                      <a:r>
                        <a:rPr lang="en-US" sz="1600">
                          <a:effectLst/>
                          <a:latin typeface="Cambria"/>
                        </a:rPr>
                        <a:t>Pueblo Department of Public Health and Environment; Former Director of CDPHE </a:t>
                      </a:r>
                      <a:endParaRPr lang="en-US" sz="2000" b="0" i="0">
                        <a:effectLst/>
                        <a:latin typeface="Cambria"/>
                      </a:endParaRPr>
                    </a:p>
                  </a:txBody>
                  <a:tcPr marL="37512" marR="37512" marT="18756" marB="18756">
                    <a:lnT w="12700">
                      <a:solidFill>
                        <a:schemeClr val="tx1"/>
                      </a:solidFill>
                    </a:lnT>
                    <a:lnB w="0" cap="flat" cmpd="sng" algn="ctr">
                      <a:noFill/>
                      <a:prstDash val="solid"/>
                      <a:round/>
                      <a:headEnd type="none" w="med" len="med"/>
                      <a:tailEnd type="none" w="med" len="med"/>
                    </a:lnB>
                  </a:tcPr>
                </a:tc>
                <a:extLst>
                  <a:ext uri="{0D108BD9-81ED-4DB2-BD59-A6C34878D82A}">
                    <a16:rowId xmlns:a16="http://schemas.microsoft.com/office/drawing/2014/main" val="2705976121"/>
                  </a:ext>
                </a:extLst>
              </a:tr>
              <a:tr h="442451">
                <a:tc>
                  <a:txBody>
                    <a:bodyPr/>
                    <a:lstStyle/>
                    <a:p>
                      <a:pPr algn="l" rtl="0" fontAlgn="base"/>
                      <a:r>
                        <a:rPr lang="en-US" sz="1600">
                          <a:effectLst/>
                          <a:latin typeface="Cambria"/>
                        </a:rPr>
                        <a:t>Gregory Kinney, PhD, MPH </a:t>
                      </a:r>
                      <a:endParaRPr lang="en-US" sz="2000" b="0" i="0">
                        <a:effectLst/>
                        <a:latin typeface="Cambria"/>
                      </a:endParaRPr>
                    </a:p>
                  </a:txBody>
                  <a:tcPr marL="37512" marR="37512" marT="18756" marB="18756" anchor="ctr">
                    <a:lnT w="0" cap="flat" cmpd="sng" algn="ctr">
                      <a:noFill/>
                      <a:prstDash val="solid"/>
                      <a:round/>
                      <a:headEnd type="none" w="med" len="med"/>
                      <a:tailEnd type="none" w="med" len="med"/>
                    </a:lnT>
                  </a:tcPr>
                </a:tc>
                <a:tc>
                  <a:txBody>
                    <a:bodyPr/>
                    <a:lstStyle/>
                    <a:p>
                      <a:pPr algn="l" rtl="0" fontAlgn="base"/>
                      <a:r>
                        <a:rPr lang="en-US" sz="1600">
                          <a:effectLst/>
                          <a:latin typeface="Cambria"/>
                        </a:rPr>
                        <a:t>Epidemiologist </a:t>
                      </a:r>
                      <a:endParaRPr lang="en-US" sz="2000" b="0" i="0">
                        <a:effectLst/>
                        <a:latin typeface="Cambria"/>
                      </a:endParaRPr>
                    </a:p>
                  </a:txBody>
                  <a:tcPr marL="37512" marR="37512" marT="18756" marB="18756" anchor="ctr">
                    <a:lnT w="0" cap="flat" cmpd="sng" algn="ctr">
                      <a:noFill/>
                      <a:prstDash val="solid"/>
                      <a:round/>
                      <a:headEnd type="none" w="med" len="med"/>
                      <a:tailEnd type="none" w="med" len="med"/>
                    </a:lnT>
                  </a:tcPr>
                </a:tc>
                <a:tc>
                  <a:txBody>
                    <a:bodyPr/>
                    <a:lstStyle/>
                    <a:p>
                      <a:pPr algn="l" rtl="0" fontAlgn="base"/>
                      <a:r>
                        <a:rPr lang="en-US" sz="1600">
                          <a:effectLst/>
                          <a:latin typeface="Cambria"/>
                        </a:rPr>
                        <a:t>Colorado School of Public Health </a:t>
                      </a:r>
                      <a:endParaRPr lang="en-US" sz="2000" b="0" i="0">
                        <a:effectLst/>
                        <a:latin typeface="Cambria"/>
                      </a:endParaRPr>
                    </a:p>
                  </a:txBody>
                  <a:tcPr marL="37512" marR="37512" marT="18756" marB="18756" anchor="ctr">
                    <a:lnT w="0" cap="flat" cmpd="sng" algn="ctr">
                      <a:noFill/>
                      <a:prstDash val="solid"/>
                      <a:round/>
                      <a:headEnd type="none" w="med" len="med"/>
                      <a:tailEnd type="none" w="med" len="med"/>
                    </a:lnT>
                  </a:tcPr>
                </a:tc>
                <a:extLst>
                  <a:ext uri="{0D108BD9-81ED-4DB2-BD59-A6C34878D82A}">
                    <a16:rowId xmlns:a16="http://schemas.microsoft.com/office/drawing/2014/main" val="2063420460"/>
                  </a:ext>
                </a:extLst>
              </a:tr>
              <a:tr h="774290">
                <a:tc>
                  <a:txBody>
                    <a:bodyPr/>
                    <a:lstStyle/>
                    <a:p>
                      <a:pPr lvl="0" algn="l">
                        <a:buNone/>
                      </a:pPr>
                      <a:r>
                        <a:rPr lang="en-US" sz="1600">
                          <a:effectLst/>
                          <a:highlight>
                            <a:srgbClr val="FFFF00"/>
                          </a:highlight>
                          <a:latin typeface="Cambria"/>
                        </a:rPr>
                        <a:t>Kelly Knupp, MD</a:t>
                      </a:r>
                      <a:endParaRPr lang="en-US">
                        <a:highlight>
                          <a:srgbClr val="FFFF00"/>
                        </a:highlight>
                        <a:latin typeface="Cambria"/>
                      </a:endParaRPr>
                    </a:p>
                  </a:txBody>
                  <a:tcPr marL="37512" marR="37512" marT="18756" marB="18756" anchor="ctr"/>
                </a:tc>
                <a:tc>
                  <a:txBody>
                    <a:bodyPr/>
                    <a:lstStyle/>
                    <a:p>
                      <a:pPr algn="l" rtl="0" fontAlgn="base"/>
                      <a:r>
                        <a:rPr lang="en-US" sz="1600">
                          <a:effectLst/>
                          <a:latin typeface="Cambria"/>
                        </a:rPr>
                        <a:t>Physician familiar with the administration of medical marijuana pursuant to current state laws to those aged zero to seventeen </a:t>
                      </a:r>
                      <a:endParaRPr lang="en-US" sz="1600" b="0" i="0">
                        <a:effectLst/>
                        <a:latin typeface="Cambria"/>
                      </a:endParaRPr>
                    </a:p>
                  </a:txBody>
                  <a:tcPr marL="37512" marR="37512" marT="18756" marB="18756" anchor="ctr"/>
                </a:tc>
                <a:tc>
                  <a:txBody>
                    <a:bodyPr/>
                    <a:lstStyle/>
                    <a:p>
                      <a:pPr algn="l" rtl="0" fontAlgn="base"/>
                      <a:r>
                        <a:rPr lang="en-US" sz="1600" b="0" i="0">
                          <a:effectLst/>
                          <a:latin typeface="Cambria"/>
                        </a:rPr>
                        <a:t>University of Colorado School of Medicine</a:t>
                      </a:r>
                    </a:p>
                  </a:txBody>
                  <a:tcPr marL="37512" marR="37512" marT="18756" marB="18756" anchor="ctr"/>
                </a:tc>
                <a:extLst>
                  <a:ext uri="{0D108BD9-81ED-4DB2-BD59-A6C34878D82A}">
                    <a16:rowId xmlns:a16="http://schemas.microsoft.com/office/drawing/2014/main" val="1832760845"/>
                  </a:ext>
                </a:extLst>
              </a:tr>
              <a:tr h="503903">
                <a:tc>
                  <a:txBody>
                    <a:bodyPr/>
                    <a:lstStyle/>
                    <a:p>
                      <a:pPr algn="l" rtl="0" fontAlgn="base"/>
                      <a:r>
                        <a:rPr lang="en-US" sz="1600">
                          <a:effectLst/>
                          <a:latin typeface="Cambria"/>
                        </a:rPr>
                        <a:t>Kennon Heard, MD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Medical Toxicologist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University of Colorado School of Medicine </a:t>
                      </a:r>
                      <a:endParaRPr lang="en-US" sz="2000" b="0" i="0">
                        <a:effectLst/>
                        <a:latin typeface="Cambria"/>
                      </a:endParaRPr>
                    </a:p>
                  </a:txBody>
                  <a:tcPr marL="37512" marR="37512" marT="18756" marB="18756" anchor="ctr"/>
                </a:tc>
                <a:extLst>
                  <a:ext uri="{0D108BD9-81ED-4DB2-BD59-A6C34878D82A}">
                    <a16:rowId xmlns:a16="http://schemas.microsoft.com/office/drawing/2014/main" val="2490914406"/>
                  </a:ext>
                </a:extLst>
              </a:tr>
              <a:tr h="381000">
                <a:tc>
                  <a:txBody>
                    <a:bodyPr/>
                    <a:lstStyle/>
                    <a:p>
                      <a:pPr algn="l" rtl="0" fontAlgn="base"/>
                      <a:r>
                        <a:rPr lang="en-US" sz="1600">
                          <a:effectLst/>
                          <a:latin typeface="Cambria"/>
                        </a:rPr>
                        <a:t>Archana Shrestha, MD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Neurologist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University of Colorado School of Medicine </a:t>
                      </a:r>
                      <a:endParaRPr lang="en-US" sz="2000" b="0" i="0">
                        <a:effectLst/>
                        <a:latin typeface="Cambria"/>
                      </a:endParaRPr>
                    </a:p>
                  </a:txBody>
                  <a:tcPr marL="37512" marR="37512" marT="18756" marB="18756" anchor="ctr"/>
                </a:tc>
                <a:extLst>
                  <a:ext uri="{0D108BD9-81ED-4DB2-BD59-A6C34878D82A}">
                    <a16:rowId xmlns:a16="http://schemas.microsoft.com/office/drawing/2014/main" val="949869007"/>
                  </a:ext>
                </a:extLst>
              </a:tr>
              <a:tr h="368709">
                <a:tc>
                  <a:txBody>
                    <a:bodyPr/>
                    <a:lstStyle/>
                    <a:p>
                      <a:pPr algn="l" rtl="0" fontAlgn="base"/>
                      <a:r>
                        <a:rPr lang="en-US" sz="1600">
                          <a:effectLst/>
                          <a:latin typeface="Cambria"/>
                        </a:rPr>
                        <a:t>Erica Wymore, MD, MPH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Pediatrician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University of Colorado, School of Medicine </a:t>
                      </a:r>
                      <a:endParaRPr lang="en-US" sz="2000" b="0" i="0">
                        <a:effectLst/>
                        <a:latin typeface="Cambria"/>
                      </a:endParaRPr>
                    </a:p>
                  </a:txBody>
                  <a:tcPr marL="37512" marR="37512" marT="18756" marB="18756" anchor="ctr"/>
                </a:tc>
                <a:extLst>
                  <a:ext uri="{0D108BD9-81ED-4DB2-BD59-A6C34878D82A}">
                    <a16:rowId xmlns:a16="http://schemas.microsoft.com/office/drawing/2014/main" val="3836847286"/>
                  </a:ext>
                </a:extLst>
              </a:tr>
              <a:tr h="368709">
                <a:tc>
                  <a:txBody>
                    <a:bodyPr/>
                    <a:lstStyle/>
                    <a:p>
                      <a:pPr algn="l" rtl="0" fontAlgn="base"/>
                      <a:r>
                        <a:rPr lang="en-US" sz="1600">
                          <a:effectLst/>
                          <a:latin typeface="Cambria"/>
                        </a:rPr>
                        <a:t>Paula Riggs, MD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Psychiatrist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University of Colorado, School of Medicine </a:t>
                      </a:r>
                      <a:endParaRPr lang="en-US" sz="2000" b="0" i="0">
                        <a:effectLst/>
                        <a:latin typeface="Cambria"/>
                      </a:endParaRPr>
                    </a:p>
                  </a:txBody>
                  <a:tcPr marL="37512" marR="37512" marT="18756" marB="18756" anchor="ctr"/>
                </a:tc>
                <a:extLst>
                  <a:ext uri="{0D108BD9-81ED-4DB2-BD59-A6C34878D82A}">
                    <a16:rowId xmlns:a16="http://schemas.microsoft.com/office/drawing/2014/main" val="3594670786"/>
                  </a:ext>
                </a:extLst>
              </a:tr>
              <a:tr h="565354">
                <a:tc>
                  <a:txBody>
                    <a:bodyPr/>
                    <a:lstStyle/>
                    <a:p>
                      <a:pPr algn="l" rtl="0" fontAlgn="base"/>
                      <a:r>
                        <a:rPr lang="en-US" sz="1600">
                          <a:effectLst/>
                          <a:latin typeface="Cambria"/>
                        </a:rPr>
                        <a:t>Susan Calcaterra, MD, MPH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Internal medicine physician (or other specialist in adult medicine)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University of Colorado School of Medicine </a:t>
                      </a:r>
                      <a:endParaRPr lang="en-US" sz="2000" b="0" i="0">
                        <a:effectLst/>
                        <a:latin typeface="Cambria"/>
                      </a:endParaRPr>
                    </a:p>
                  </a:txBody>
                  <a:tcPr marL="37512" marR="37512" marT="18756" marB="18756" anchor="ctr"/>
                </a:tc>
                <a:extLst>
                  <a:ext uri="{0D108BD9-81ED-4DB2-BD59-A6C34878D82A}">
                    <a16:rowId xmlns:a16="http://schemas.microsoft.com/office/drawing/2014/main" val="1278707213"/>
                  </a:ext>
                </a:extLst>
              </a:tr>
              <a:tr h="319548">
                <a:tc>
                  <a:txBody>
                    <a:bodyPr/>
                    <a:lstStyle/>
                    <a:p>
                      <a:pPr algn="l" rtl="0" fontAlgn="base"/>
                      <a:r>
                        <a:rPr lang="en-US" sz="1600">
                          <a:effectLst/>
                          <a:latin typeface="Cambria"/>
                        </a:rPr>
                        <a:t>Joseph Schacht, PhD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Licensed Substance Abuse Disorder Specialist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University of Colorado School of Medicine </a:t>
                      </a:r>
                      <a:endParaRPr lang="en-US" sz="2000" b="0" i="0">
                        <a:effectLst/>
                        <a:latin typeface="Cambria"/>
                      </a:endParaRPr>
                    </a:p>
                  </a:txBody>
                  <a:tcPr marL="37512" marR="37512" marT="18756" marB="18756" anchor="ctr"/>
                </a:tc>
                <a:extLst>
                  <a:ext uri="{0D108BD9-81ED-4DB2-BD59-A6C34878D82A}">
                    <a16:rowId xmlns:a16="http://schemas.microsoft.com/office/drawing/2014/main" val="2621841933"/>
                  </a:ext>
                </a:extLst>
              </a:tr>
              <a:tr h="540774">
                <a:tc>
                  <a:txBody>
                    <a:bodyPr/>
                    <a:lstStyle/>
                    <a:p>
                      <a:pPr algn="l" rtl="0" fontAlgn="base"/>
                      <a:r>
                        <a:rPr lang="en-US" sz="1600">
                          <a:effectLst/>
                          <a:latin typeface="Cambria"/>
                        </a:rPr>
                        <a:t>Kent Hutchison, PhD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Neuropsychopharmacologist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University of Colorado School of Medicine </a:t>
                      </a:r>
                      <a:endParaRPr lang="en-US" sz="2000" b="0" i="0">
                        <a:effectLst/>
                        <a:latin typeface="Cambria"/>
                      </a:endParaRPr>
                    </a:p>
                  </a:txBody>
                  <a:tcPr marL="37512" marR="37512" marT="18756" marB="18756" anchor="ctr"/>
                </a:tc>
                <a:extLst>
                  <a:ext uri="{0D108BD9-81ED-4DB2-BD59-A6C34878D82A}">
                    <a16:rowId xmlns:a16="http://schemas.microsoft.com/office/drawing/2014/main" val="3888851450"/>
                  </a:ext>
                </a:extLst>
              </a:tr>
              <a:tr h="774290">
                <a:tc>
                  <a:txBody>
                    <a:bodyPr/>
                    <a:lstStyle/>
                    <a:p>
                      <a:pPr algn="l" rtl="0" fontAlgn="base"/>
                      <a:r>
                        <a:rPr lang="en-US" sz="1600">
                          <a:effectLst/>
                          <a:latin typeface="Cambria"/>
                        </a:rPr>
                        <a:t>Lesley Brooks, MD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Medical professional (or public health professional) who specializes in racial and health disparities and systemic inequalities in health care and medicine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North Colorado Health Alliance; </a:t>
                      </a:r>
                      <a:r>
                        <a:rPr lang="en-US" sz="1600" err="1">
                          <a:effectLst/>
                          <a:latin typeface="Cambria"/>
                        </a:rPr>
                        <a:t>SummitStone</a:t>
                      </a:r>
                      <a:r>
                        <a:rPr lang="en-US" sz="1600">
                          <a:effectLst/>
                          <a:latin typeface="Cambria"/>
                        </a:rPr>
                        <a:t> Health Partners </a:t>
                      </a:r>
                      <a:endParaRPr lang="en-US" sz="2000" b="0" i="0">
                        <a:effectLst/>
                        <a:latin typeface="Cambria"/>
                      </a:endParaRPr>
                    </a:p>
                  </a:txBody>
                  <a:tcPr marL="37512" marR="37512" marT="18756" marB="18756" anchor="ctr"/>
                </a:tc>
                <a:extLst>
                  <a:ext uri="{0D108BD9-81ED-4DB2-BD59-A6C34878D82A}">
                    <a16:rowId xmlns:a16="http://schemas.microsoft.com/office/drawing/2014/main" val="2264870352"/>
                  </a:ext>
                </a:extLst>
              </a:tr>
            </a:tbl>
          </a:graphicData>
        </a:graphic>
      </p:graphicFrame>
      <p:sp>
        <p:nvSpPr>
          <p:cNvPr id="3" name="Slide Number Placeholder 2">
            <a:extLst>
              <a:ext uri="{FF2B5EF4-FFF2-40B4-BE49-F238E27FC236}">
                <a16:creationId xmlns:a16="http://schemas.microsoft.com/office/drawing/2014/main" id="{36A51E35-2E0F-1768-F2A6-E0E63C2CE6A2}"/>
              </a:ext>
            </a:extLst>
          </p:cNvPr>
          <p:cNvSpPr>
            <a:spLocks noGrp="1"/>
          </p:cNvSpPr>
          <p:nvPr>
            <p:ph type="sldNum" sz="quarter" idx="12"/>
          </p:nvPr>
        </p:nvSpPr>
        <p:spPr/>
        <p:txBody>
          <a:bodyPr/>
          <a:lstStyle/>
          <a:p>
            <a:fld id="{2432D555-7F8B-4DFE-B2CE-7869C7B83187}" type="slidenum">
              <a:rPr lang="en-US" smtClean="0"/>
              <a:t>3</a:t>
            </a:fld>
            <a:endParaRPr lang="en-US"/>
          </a:p>
        </p:txBody>
      </p:sp>
    </p:spTree>
    <p:extLst>
      <p:ext uri="{BB962C8B-B14F-4D97-AF65-F5344CB8AC3E}">
        <p14:creationId xmlns:p14="http://schemas.microsoft.com/office/powerpoint/2010/main" val="2855111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2004A-DFCB-ECF7-515A-BD6D0BD28E44}"/>
              </a:ext>
            </a:extLst>
          </p:cNvPr>
          <p:cNvSpPr>
            <a:spLocks noGrp="1"/>
          </p:cNvSpPr>
          <p:nvPr>
            <p:ph type="title"/>
          </p:nvPr>
        </p:nvSpPr>
        <p:spPr>
          <a:xfrm>
            <a:off x="757382" y="606830"/>
            <a:ext cx="10982036" cy="1188720"/>
          </a:xfrm>
        </p:spPr>
        <p:txBody>
          <a:bodyPr/>
          <a:lstStyle/>
          <a:p>
            <a:r>
              <a:rPr lang="en-US"/>
              <a:t>Educational &amp; Skills Building Toolkits</a:t>
            </a:r>
          </a:p>
        </p:txBody>
      </p:sp>
      <p:sp>
        <p:nvSpPr>
          <p:cNvPr id="21" name="TextBox 20">
            <a:extLst>
              <a:ext uri="{FF2B5EF4-FFF2-40B4-BE49-F238E27FC236}">
                <a16:creationId xmlns:a16="http://schemas.microsoft.com/office/drawing/2014/main" id="{AD2BDA87-AEF8-6913-ACFB-D61D7B4AC5D9}"/>
              </a:ext>
            </a:extLst>
          </p:cNvPr>
          <p:cNvSpPr txBox="1"/>
          <p:nvPr/>
        </p:nvSpPr>
        <p:spPr>
          <a:xfrm>
            <a:off x="1671782" y="2038207"/>
            <a:ext cx="3331734" cy="646331"/>
          </a:xfrm>
          <a:prstGeom prst="rect">
            <a:avLst/>
          </a:prstGeom>
          <a:noFill/>
        </p:spPr>
        <p:txBody>
          <a:bodyPr wrap="square" rtlCol="0">
            <a:spAutoFit/>
          </a:bodyPr>
          <a:lstStyle/>
          <a:p>
            <a:r>
              <a:rPr lang="en-US" b="1"/>
              <a:t>1. Raising Awareness of HCC</a:t>
            </a:r>
            <a:r>
              <a:rPr lang="en-US" b="1" baseline="30000"/>
              <a:t>1</a:t>
            </a:r>
            <a:r>
              <a:rPr lang="en-US" b="1"/>
              <a:t> and its Impacts on Health </a:t>
            </a:r>
          </a:p>
        </p:txBody>
      </p:sp>
      <p:pic>
        <p:nvPicPr>
          <p:cNvPr id="16" name="Graphic 15" descr="Man with kid outline">
            <a:extLst>
              <a:ext uri="{FF2B5EF4-FFF2-40B4-BE49-F238E27FC236}">
                <a16:creationId xmlns:a16="http://schemas.microsoft.com/office/drawing/2014/main" id="{A18776C7-9AB2-5343-5E75-C1CB5CBF81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643" y="4341381"/>
            <a:ext cx="592500" cy="592500"/>
          </a:xfrm>
          <a:prstGeom prst="rect">
            <a:avLst/>
          </a:prstGeom>
        </p:spPr>
      </p:pic>
      <p:sp>
        <p:nvSpPr>
          <p:cNvPr id="22" name="Oval 21">
            <a:extLst>
              <a:ext uri="{FF2B5EF4-FFF2-40B4-BE49-F238E27FC236}">
                <a16:creationId xmlns:a16="http://schemas.microsoft.com/office/drawing/2014/main" id="{587A5061-3D1E-F17B-4A72-BAD5A2868BA2}"/>
              </a:ext>
            </a:extLst>
          </p:cNvPr>
          <p:cNvSpPr/>
          <p:nvPr/>
        </p:nvSpPr>
        <p:spPr>
          <a:xfrm>
            <a:off x="757382" y="4275120"/>
            <a:ext cx="725022" cy="725022"/>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BFBB313-25B4-E42A-ABB7-2675818F8EF3}"/>
              </a:ext>
            </a:extLst>
          </p:cNvPr>
          <p:cNvSpPr txBox="1"/>
          <p:nvPr/>
        </p:nvSpPr>
        <p:spPr>
          <a:xfrm>
            <a:off x="1671782" y="4452965"/>
            <a:ext cx="4156480" cy="369332"/>
          </a:xfrm>
          <a:prstGeom prst="rect">
            <a:avLst/>
          </a:prstGeom>
          <a:noFill/>
        </p:spPr>
        <p:txBody>
          <a:bodyPr wrap="square" rtlCol="0">
            <a:spAutoFit/>
          </a:bodyPr>
          <a:lstStyle/>
          <a:p>
            <a:r>
              <a:rPr lang="en-US" b="1"/>
              <a:t>2. Youth Cannabis Use</a:t>
            </a:r>
          </a:p>
        </p:txBody>
      </p:sp>
      <p:sp>
        <p:nvSpPr>
          <p:cNvPr id="32" name="TextBox 31">
            <a:extLst>
              <a:ext uri="{FF2B5EF4-FFF2-40B4-BE49-F238E27FC236}">
                <a16:creationId xmlns:a16="http://schemas.microsoft.com/office/drawing/2014/main" id="{6D636B4D-7D72-31E8-1FE6-B5FB44968481}"/>
              </a:ext>
            </a:extLst>
          </p:cNvPr>
          <p:cNvSpPr txBox="1"/>
          <p:nvPr/>
        </p:nvSpPr>
        <p:spPr>
          <a:xfrm>
            <a:off x="6980527" y="2176706"/>
            <a:ext cx="3899287" cy="369332"/>
          </a:xfrm>
          <a:prstGeom prst="rect">
            <a:avLst/>
          </a:prstGeom>
          <a:noFill/>
        </p:spPr>
        <p:txBody>
          <a:bodyPr wrap="square" rtlCol="0">
            <a:spAutoFit/>
          </a:bodyPr>
          <a:lstStyle/>
          <a:p>
            <a:r>
              <a:rPr lang="en-US" b="1"/>
              <a:t>3. Cannabis Use During Pregnancy</a:t>
            </a:r>
          </a:p>
        </p:txBody>
      </p:sp>
      <p:pic>
        <p:nvPicPr>
          <p:cNvPr id="18" name="Graphic 17" descr="Clipboard Checked outline">
            <a:extLst>
              <a:ext uri="{FF2B5EF4-FFF2-40B4-BE49-F238E27FC236}">
                <a16:creationId xmlns:a16="http://schemas.microsoft.com/office/drawing/2014/main" id="{4306B949-8DC6-3EB7-DBF4-01FB672306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19973" y="4328966"/>
            <a:ext cx="617330" cy="617330"/>
          </a:xfrm>
          <a:prstGeom prst="rect">
            <a:avLst/>
          </a:prstGeom>
        </p:spPr>
      </p:pic>
      <p:sp>
        <p:nvSpPr>
          <p:cNvPr id="35" name="Oval 34">
            <a:extLst>
              <a:ext uri="{FF2B5EF4-FFF2-40B4-BE49-F238E27FC236}">
                <a16:creationId xmlns:a16="http://schemas.microsoft.com/office/drawing/2014/main" id="{05A144AE-8FDF-DC81-5C96-E5112190D714}"/>
              </a:ext>
            </a:extLst>
          </p:cNvPr>
          <p:cNvSpPr/>
          <p:nvPr/>
        </p:nvSpPr>
        <p:spPr>
          <a:xfrm>
            <a:off x="6066127" y="4275120"/>
            <a:ext cx="725022" cy="725022"/>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038026F-BA7B-D7D8-B553-8E358E87D26E}"/>
              </a:ext>
            </a:extLst>
          </p:cNvPr>
          <p:cNvSpPr txBox="1"/>
          <p:nvPr/>
        </p:nvSpPr>
        <p:spPr>
          <a:xfrm>
            <a:off x="6980527" y="4452965"/>
            <a:ext cx="3899287" cy="369332"/>
          </a:xfrm>
          <a:prstGeom prst="rect">
            <a:avLst/>
          </a:prstGeom>
          <a:noFill/>
        </p:spPr>
        <p:txBody>
          <a:bodyPr wrap="square" rtlCol="0">
            <a:spAutoFit/>
          </a:bodyPr>
          <a:lstStyle/>
          <a:p>
            <a:r>
              <a:rPr lang="en-US" b="1"/>
              <a:t>4. *Motivational Interviewing Tools</a:t>
            </a:r>
          </a:p>
        </p:txBody>
      </p:sp>
      <p:pic>
        <p:nvPicPr>
          <p:cNvPr id="8" name="Graphic 7" descr="Pregnant lady outline">
            <a:extLst>
              <a:ext uri="{FF2B5EF4-FFF2-40B4-BE49-F238E27FC236}">
                <a16:creationId xmlns:a16="http://schemas.microsoft.com/office/drawing/2014/main" id="{9FDDDFE2-B2E9-2685-C2F7-F942930F2D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33521" y="2096298"/>
            <a:ext cx="608841" cy="608841"/>
          </a:xfrm>
          <a:prstGeom prst="rect">
            <a:avLst/>
          </a:prstGeom>
        </p:spPr>
      </p:pic>
      <p:sp>
        <p:nvSpPr>
          <p:cNvPr id="39" name="Oval 38">
            <a:extLst>
              <a:ext uri="{FF2B5EF4-FFF2-40B4-BE49-F238E27FC236}">
                <a16:creationId xmlns:a16="http://schemas.microsoft.com/office/drawing/2014/main" id="{442A83A3-3DED-74BB-C7A0-CE12D615FB5B}"/>
              </a:ext>
            </a:extLst>
          </p:cNvPr>
          <p:cNvSpPr/>
          <p:nvPr/>
        </p:nvSpPr>
        <p:spPr>
          <a:xfrm>
            <a:off x="6075430" y="2038207"/>
            <a:ext cx="725022" cy="725022"/>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descr="Brain in head outline">
            <a:extLst>
              <a:ext uri="{FF2B5EF4-FFF2-40B4-BE49-F238E27FC236}">
                <a16:creationId xmlns:a16="http://schemas.microsoft.com/office/drawing/2014/main" id="{5070D5C6-CE30-7DB3-9F40-67EF25FE00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4018" y="2045497"/>
            <a:ext cx="631751" cy="631751"/>
          </a:xfrm>
          <a:prstGeom prst="rect">
            <a:avLst/>
          </a:prstGeom>
        </p:spPr>
      </p:pic>
      <p:sp>
        <p:nvSpPr>
          <p:cNvPr id="46" name="Oval 45">
            <a:extLst>
              <a:ext uri="{FF2B5EF4-FFF2-40B4-BE49-F238E27FC236}">
                <a16:creationId xmlns:a16="http://schemas.microsoft.com/office/drawing/2014/main" id="{E2D491B8-4409-97D0-E86A-4BF19ED4668A}"/>
              </a:ext>
            </a:extLst>
          </p:cNvPr>
          <p:cNvSpPr/>
          <p:nvPr/>
        </p:nvSpPr>
        <p:spPr>
          <a:xfrm>
            <a:off x="757382" y="1998861"/>
            <a:ext cx="725022" cy="725022"/>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8B3017-0EC0-D89A-E866-7A50D94697F7}"/>
              </a:ext>
            </a:extLst>
          </p:cNvPr>
          <p:cNvSpPr txBox="1"/>
          <p:nvPr/>
        </p:nvSpPr>
        <p:spPr>
          <a:xfrm>
            <a:off x="1657562" y="2681037"/>
            <a:ext cx="3685000" cy="1477328"/>
          </a:xfrm>
          <a:prstGeom prst="rect">
            <a:avLst/>
          </a:prstGeom>
          <a:noFill/>
        </p:spPr>
        <p:txBody>
          <a:bodyPr wrap="square" rtlCol="0">
            <a:spAutoFit/>
          </a:bodyPr>
          <a:lstStyle/>
          <a:p>
            <a:pPr marL="285750" indent="-285750">
              <a:buFont typeface="Arial" panose="020B0604020202020204" pitchFamily="34" charset="0"/>
              <a:buChar char="•"/>
            </a:pPr>
            <a:r>
              <a:rPr lang="en-US" sz="1750"/>
              <a:t>Definition &amp; background of high concentration cannabis</a:t>
            </a:r>
          </a:p>
          <a:p>
            <a:pPr marL="285750" indent="-285750">
              <a:buFont typeface="Arial" panose="020B0604020202020204" pitchFamily="34" charset="0"/>
              <a:buChar char="•"/>
            </a:pPr>
            <a:r>
              <a:rPr lang="en-US" sz="1750"/>
              <a:t>Physical/mental health impacts for:</a:t>
            </a:r>
          </a:p>
          <a:p>
            <a:pPr marL="742950" lvl="1" indent="-285750">
              <a:buFont typeface="Wingdings" panose="05000000000000000000" pitchFamily="2" charset="2"/>
              <a:buChar char="Ø"/>
            </a:pPr>
            <a:r>
              <a:rPr lang="en-US" sz="1750"/>
              <a:t>Youth</a:t>
            </a:r>
          </a:p>
          <a:p>
            <a:pPr marL="742950" lvl="1" indent="-285750">
              <a:buFont typeface="Wingdings" panose="05000000000000000000" pitchFamily="2" charset="2"/>
              <a:buChar char="Ø"/>
            </a:pPr>
            <a:r>
              <a:rPr lang="en-US" sz="1750"/>
              <a:t>Pregnant people</a:t>
            </a:r>
          </a:p>
        </p:txBody>
      </p:sp>
      <p:sp>
        <p:nvSpPr>
          <p:cNvPr id="4" name="TextBox 3">
            <a:extLst>
              <a:ext uri="{FF2B5EF4-FFF2-40B4-BE49-F238E27FC236}">
                <a16:creationId xmlns:a16="http://schemas.microsoft.com/office/drawing/2014/main" id="{91DE5CFD-50E1-74A3-AF01-8E13EFDBEB22}"/>
              </a:ext>
            </a:extLst>
          </p:cNvPr>
          <p:cNvSpPr txBox="1"/>
          <p:nvPr/>
        </p:nvSpPr>
        <p:spPr>
          <a:xfrm>
            <a:off x="1657562" y="4822297"/>
            <a:ext cx="4156480" cy="1708160"/>
          </a:xfrm>
          <a:prstGeom prst="rect">
            <a:avLst/>
          </a:prstGeom>
          <a:noFill/>
        </p:spPr>
        <p:txBody>
          <a:bodyPr wrap="square" rtlCol="0">
            <a:spAutoFit/>
          </a:bodyPr>
          <a:lstStyle/>
          <a:p>
            <a:pPr marL="285750" indent="-285750">
              <a:buFont typeface="Arial" panose="020B0604020202020204" pitchFamily="34" charset="0"/>
              <a:buChar char="•"/>
            </a:pPr>
            <a:r>
              <a:rPr lang="en-US" sz="1750"/>
              <a:t>Factors that influence youth stress management, coping strategies, and vulnerability to substance use </a:t>
            </a:r>
          </a:p>
          <a:p>
            <a:pPr marL="285750" indent="-285750">
              <a:buFont typeface="Arial" panose="020B0604020202020204" pitchFamily="34" charset="0"/>
              <a:buChar char="•"/>
            </a:pPr>
            <a:r>
              <a:rPr lang="en-US" sz="1750"/>
              <a:t>Support healthy behaviors as an alternative to cannabis to manage stress and build supportive coping strategies</a:t>
            </a:r>
          </a:p>
        </p:txBody>
      </p:sp>
      <p:sp>
        <p:nvSpPr>
          <p:cNvPr id="5" name="TextBox 4">
            <a:extLst>
              <a:ext uri="{FF2B5EF4-FFF2-40B4-BE49-F238E27FC236}">
                <a16:creationId xmlns:a16="http://schemas.microsoft.com/office/drawing/2014/main" id="{93FA7FBD-E702-9726-CFE9-9DAEE324CA44}"/>
              </a:ext>
            </a:extLst>
          </p:cNvPr>
          <p:cNvSpPr txBox="1"/>
          <p:nvPr/>
        </p:nvSpPr>
        <p:spPr>
          <a:xfrm>
            <a:off x="6980526" y="2681037"/>
            <a:ext cx="4758891" cy="1754326"/>
          </a:xfrm>
          <a:prstGeom prst="rect">
            <a:avLst/>
          </a:prstGeom>
          <a:noFill/>
        </p:spPr>
        <p:txBody>
          <a:bodyPr wrap="square" rtlCol="0">
            <a:spAutoFit/>
          </a:bodyPr>
          <a:lstStyle/>
          <a:p>
            <a:pPr marL="285750" indent="-285750">
              <a:buFont typeface="Arial" panose="020B0604020202020204" pitchFamily="34" charset="0"/>
              <a:buChar char="•"/>
            </a:pPr>
            <a:r>
              <a:rPr lang="en-US" sz="1750"/>
              <a:t>Factors that influence stress management, coping strategies, and vulnerability to substance use during pregnancy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b="0" i="0" u="none" strike="noStrike" kern="1200" cap="none" spc="0" normalizeH="0" baseline="0" noProof="0">
                <a:ln>
                  <a:noFill/>
                </a:ln>
                <a:solidFill>
                  <a:srgbClr val="000000"/>
                </a:solidFill>
                <a:effectLst/>
                <a:uLnTx/>
                <a:uFillTx/>
                <a:latin typeface="Gill Sans MT" panose="020B0502020104020203"/>
                <a:ea typeface="+mn-ea"/>
                <a:cs typeface="+mn-cs"/>
              </a:rPr>
              <a:t>Support healthy behaviors as an alternative to cannabis to manage stress and build supportive coping strategies</a:t>
            </a:r>
          </a:p>
        </p:txBody>
      </p:sp>
      <p:sp>
        <p:nvSpPr>
          <p:cNvPr id="6" name="TextBox 5">
            <a:extLst>
              <a:ext uri="{FF2B5EF4-FFF2-40B4-BE49-F238E27FC236}">
                <a16:creationId xmlns:a16="http://schemas.microsoft.com/office/drawing/2014/main" id="{A0DA67FE-6EA6-4E41-5E6F-F869F12AB468}"/>
              </a:ext>
            </a:extLst>
          </p:cNvPr>
          <p:cNvSpPr txBox="1"/>
          <p:nvPr/>
        </p:nvSpPr>
        <p:spPr>
          <a:xfrm>
            <a:off x="6980526" y="4822297"/>
            <a:ext cx="4758892" cy="1754326"/>
          </a:xfrm>
          <a:prstGeom prst="rect">
            <a:avLst/>
          </a:prstGeom>
          <a:noFill/>
        </p:spPr>
        <p:txBody>
          <a:bodyPr wrap="square" rtlCol="0">
            <a:spAutoFit/>
          </a:bodyPr>
          <a:lstStyle/>
          <a:p>
            <a:pPr marL="285750" indent="-285750">
              <a:buFont typeface="Arial" panose="020B0604020202020204" pitchFamily="34" charset="0"/>
              <a:buChar char="•"/>
            </a:pPr>
            <a:r>
              <a:rPr lang="en-US" sz="1750"/>
              <a:t>Strategies to assess readiness for behavior change and to facilitate behavior change itself</a:t>
            </a:r>
          </a:p>
          <a:p>
            <a:pPr marL="285750" indent="-285750">
              <a:buFont typeface="Arial" panose="020B0604020202020204" pitchFamily="34" charset="0"/>
              <a:buChar char="•"/>
            </a:pPr>
            <a:r>
              <a:rPr lang="en-US" sz="1750"/>
              <a:t>Scenarios to support conversations around cannabis use behaviors</a:t>
            </a:r>
          </a:p>
          <a:p>
            <a:r>
              <a:rPr lang="en-US" sz="1750" i="1"/>
              <a:t>*Audience: providers, parents, and other adults that interact with youth and pregnant people</a:t>
            </a:r>
          </a:p>
        </p:txBody>
      </p:sp>
      <p:sp>
        <p:nvSpPr>
          <p:cNvPr id="7" name="TextBox 6">
            <a:extLst>
              <a:ext uri="{FF2B5EF4-FFF2-40B4-BE49-F238E27FC236}">
                <a16:creationId xmlns:a16="http://schemas.microsoft.com/office/drawing/2014/main" id="{E5CB630B-D3FE-D43F-9BCE-832E89711831}"/>
              </a:ext>
            </a:extLst>
          </p:cNvPr>
          <p:cNvSpPr txBox="1"/>
          <p:nvPr/>
        </p:nvSpPr>
        <p:spPr>
          <a:xfrm>
            <a:off x="0" y="6550223"/>
            <a:ext cx="2476547" cy="307777"/>
          </a:xfrm>
          <a:prstGeom prst="rect">
            <a:avLst/>
          </a:prstGeom>
          <a:noFill/>
        </p:spPr>
        <p:txBody>
          <a:bodyPr wrap="square" rtlCol="0">
            <a:spAutoFit/>
          </a:bodyPr>
          <a:lstStyle/>
          <a:p>
            <a:r>
              <a:rPr lang="en-US" sz="1400"/>
              <a:t>1. High concentration cannabis.</a:t>
            </a:r>
          </a:p>
        </p:txBody>
      </p:sp>
    </p:spTree>
    <p:extLst>
      <p:ext uri="{BB962C8B-B14F-4D97-AF65-F5344CB8AC3E}">
        <p14:creationId xmlns:p14="http://schemas.microsoft.com/office/powerpoint/2010/main" val="433186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2004A-DFCB-ECF7-515A-BD6D0BD28E44}"/>
              </a:ext>
            </a:extLst>
          </p:cNvPr>
          <p:cNvSpPr>
            <a:spLocks noGrp="1"/>
          </p:cNvSpPr>
          <p:nvPr>
            <p:ph type="title"/>
          </p:nvPr>
        </p:nvSpPr>
        <p:spPr>
          <a:xfrm>
            <a:off x="757382" y="594955"/>
            <a:ext cx="10982036" cy="1188720"/>
          </a:xfrm>
        </p:spPr>
        <p:txBody>
          <a:bodyPr/>
          <a:lstStyle/>
          <a:p>
            <a:r>
              <a:rPr lang="en-US"/>
              <a:t>Materials Creation</a:t>
            </a:r>
          </a:p>
        </p:txBody>
      </p:sp>
      <p:graphicFrame>
        <p:nvGraphicFramePr>
          <p:cNvPr id="9" name="Diagram 8">
            <a:extLst>
              <a:ext uri="{FF2B5EF4-FFF2-40B4-BE49-F238E27FC236}">
                <a16:creationId xmlns:a16="http://schemas.microsoft.com/office/drawing/2014/main" id="{2D2D5A6F-938D-946F-2C30-9D05930246D7}"/>
              </a:ext>
            </a:extLst>
          </p:cNvPr>
          <p:cNvGraphicFramePr/>
          <p:nvPr/>
        </p:nvGraphicFramePr>
        <p:xfrm>
          <a:off x="757383" y="1945528"/>
          <a:ext cx="7622120" cy="4830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ight Brace 9">
            <a:extLst>
              <a:ext uri="{FF2B5EF4-FFF2-40B4-BE49-F238E27FC236}">
                <a16:creationId xmlns:a16="http://schemas.microsoft.com/office/drawing/2014/main" id="{B280B27A-8A56-6567-BA86-452F38DE9A9B}"/>
              </a:ext>
            </a:extLst>
          </p:cNvPr>
          <p:cNvSpPr/>
          <p:nvPr/>
        </p:nvSpPr>
        <p:spPr>
          <a:xfrm>
            <a:off x="8379503" y="1945529"/>
            <a:ext cx="509666" cy="4251424"/>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 name="Group 13">
            <a:extLst>
              <a:ext uri="{FF2B5EF4-FFF2-40B4-BE49-F238E27FC236}">
                <a16:creationId xmlns:a16="http://schemas.microsoft.com/office/drawing/2014/main" id="{DEE4217D-4CE5-B587-FFFA-BA6377EA66A4}"/>
              </a:ext>
            </a:extLst>
          </p:cNvPr>
          <p:cNvGrpSpPr/>
          <p:nvPr/>
        </p:nvGrpSpPr>
        <p:grpSpPr>
          <a:xfrm>
            <a:off x="8861309" y="2174615"/>
            <a:ext cx="2878109" cy="3637189"/>
            <a:chOff x="8861309" y="2399685"/>
            <a:chExt cx="2878109" cy="3637189"/>
          </a:xfrm>
        </p:grpSpPr>
        <p:sp>
          <p:nvSpPr>
            <p:cNvPr id="11" name="TextBox 10">
              <a:extLst>
                <a:ext uri="{FF2B5EF4-FFF2-40B4-BE49-F238E27FC236}">
                  <a16:creationId xmlns:a16="http://schemas.microsoft.com/office/drawing/2014/main" id="{F3FB5813-80C6-8362-BE0F-AF9A5C2B8C64}"/>
                </a:ext>
              </a:extLst>
            </p:cNvPr>
            <p:cNvSpPr txBox="1"/>
            <p:nvPr/>
          </p:nvSpPr>
          <p:spPr>
            <a:xfrm>
              <a:off x="8861309" y="2399685"/>
              <a:ext cx="2878109" cy="369332"/>
            </a:xfrm>
            <a:prstGeom prst="rect">
              <a:avLst/>
            </a:prstGeom>
            <a:noFill/>
          </p:spPr>
          <p:txBody>
            <a:bodyPr wrap="square" rtlCol="0">
              <a:spAutoFit/>
            </a:bodyPr>
            <a:lstStyle/>
            <a:p>
              <a:pPr algn="ctr"/>
              <a:r>
                <a:rPr lang="en-US" b="1"/>
                <a:t>Community Engagement</a:t>
              </a:r>
            </a:p>
          </p:txBody>
        </p:sp>
        <p:sp>
          <p:nvSpPr>
            <p:cNvPr id="12" name="TextBox 11">
              <a:extLst>
                <a:ext uri="{FF2B5EF4-FFF2-40B4-BE49-F238E27FC236}">
                  <a16:creationId xmlns:a16="http://schemas.microsoft.com/office/drawing/2014/main" id="{9C93CC0B-5265-BFC7-9B25-ECCE23A2DB31}"/>
                </a:ext>
              </a:extLst>
            </p:cNvPr>
            <p:cNvSpPr txBox="1"/>
            <p:nvPr/>
          </p:nvSpPr>
          <p:spPr>
            <a:xfrm>
              <a:off x="8889169" y="2897553"/>
              <a:ext cx="2850249" cy="3139321"/>
            </a:xfrm>
            <a:prstGeom prst="rect">
              <a:avLst/>
            </a:prstGeom>
            <a:noFill/>
          </p:spPr>
          <p:txBody>
            <a:bodyPr wrap="square" rtlCol="0">
              <a:spAutoFit/>
            </a:bodyPr>
            <a:lstStyle/>
            <a:p>
              <a:r>
                <a:rPr lang="en-US"/>
                <a:t>Community members will:</a:t>
              </a:r>
            </a:p>
            <a:p>
              <a:pPr marL="285750" indent="-285750">
                <a:buFont typeface="Arial" panose="020B0604020202020204" pitchFamily="34" charset="0"/>
                <a:buChar char="•"/>
              </a:pPr>
              <a:r>
                <a:rPr lang="en-US"/>
                <a:t>Sit on and participate in the vendor selection committee</a:t>
              </a:r>
            </a:p>
            <a:p>
              <a:pPr marL="285750" indent="-285750">
                <a:buFont typeface="Arial" panose="020B0604020202020204" pitchFamily="34" charset="0"/>
                <a:buChar char="•"/>
              </a:pPr>
              <a:r>
                <a:rPr lang="en-US"/>
                <a:t>Create content with vendors</a:t>
              </a:r>
            </a:p>
            <a:p>
              <a:pPr marL="285750" indent="-285750">
                <a:buFont typeface="Arial" panose="020B0604020202020204" pitchFamily="34" charset="0"/>
                <a:buChar char="•"/>
              </a:pPr>
              <a:r>
                <a:rPr lang="en-US"/>
                <a:t>Provide input on the </a:t>
              </a:r>
              <a:br>
                <a:rPr lang="en-US"/>
              </a:br>
              <a:r>
                <a:rPr lang="en-US"/>
                <a:t>art exhibition</a:t>
              </a:r>
            </a:p>
            <a:p>
              <a:pPr marL="285750" indent="-285750">
                <a:buFont typeface="Arial" panose="020B0604020202020204" pitchFamily="34" charset="0"/>
                <a:buChar char="•"/>
              </a:pPr>
              <a:r>
                <a:rPr lang="en-US"/>
                <a:t>Facilitate and support training and community events</a:t>
              </a:r>
            </a:p>
          </p:txBody>
        </p:sp>
      </p:grpSp>
      <p:sp>
        <p:nvSpPr>
          <p:cNvPr id="3" name="TextBox 2">
            <a:extLst>
              <a:ext uri="{FF2B5EF4-FFF2-40B4-BE49-F238E27FC236}">
                <a16:creationId xmlns:a16="http://schemas.microsoft.com/office/drawing/2014/main" id="{3D34F05D-9B99-EF5D-ED3B-636B1DD8E508}"/>
              </a:ext>
            </a:extLst>
          </p:cNvPr>
          <p:cNvSpPr txBox="1"/>
          <p:nvPr/>
        </p:nvSpPr>
        <p:spPr>
          <a:xfrm>
            <a:off x="8634337" y="6196952"/>
            <a:ext cx="3557664" cy="584775"/>
          </a:xfrm>
          <a:prstGeom prst="rect">
            <a:avLst/>
          </a:prstGeom>
          <a:noFill/>
        </p:spPr>
        <p:txBody>
          <a:bodyPr wrap="square" rtlCol="0">
            <a:spAutoFit/>
          </a:bodyPr>
          <a:lstStyle/>
          <a:p>
            <a:r>
              <a:rPr lang="en-US" sz="1600"/>
              <a:t>* </a:t>
            </a:r>
            <a:r>
              <a:rPr lang="en-US" sz="1600" i="1"/>
              <a:t>Educational campaign team will seek SRC approval before finalizing vendor content</a:t>
            </a:r>
          </a:p>
        </p:txBody>
      </p:sp>
    </p:spTree>
    <p:extLst>
      <p:ext uri="{BB962C8B-B14F-4D97-AF65-F5344CB8AC3E}">
        <p14:creationId xmlns:p14="http://schemas.microsoft.com/office/powerpoint/2010/main" val="184093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2004A-DFCB-ECF7-515A-BD6D0BD28E44}"/>
              </a:ext>
            </a:extLst>
          </p:cNvPr>
          <p:cNvSpPr>
            <a:spLocks noGrp="1"/>
          </p:cNvSpPr>
          <p:nvPr>
            <p:ph type="title"/>
          </p:nvPr>
        </p:nvSpPr>
        <p:spPr>
          <a:xfrm>
            <a:off x="757382" y="594955"/>
            <a:ext cx="10982036" cy="1188720"/>
          </a:xfrm>
        </p:spPr>
        <p:txBody>
          <a:bodyPr/>
          <a:lstStyle/>
          <a:p>
            <a:r>
              <a:rPr lang="en-US"/>
              <a:t>Dissemination:</a:t>
            </a:r>
            <a:br>
              <a:rPr lang="en-US"/>
            </a:br>
            <a:r>
              <a:rPr lang="en-US"/>
              <a:t>2024 HCC Science-informed art exhibition</a:t>
            </a:r>
          </a:p>
        </p:txBody>
      </p:sp>
      <p:sp>
        <p:nvSpPr>
          <p:cNvPr id="6" name="TextBox 5">
            <a:extLst>
              <a:ext uri="{FF2B5EF4-FFF2-40B4-BE49-F238E27FC236}">
                <a16:creationId xmlns:a16="http://schemas.microsoft.com/office/drawing/2014/main" id="{18BB4135-4CF3-3779-77B4-0A08C83CD378}"/>
              </a:ext>
            </a:extLst>
          </p:cNvPr>
          <p:cNvSpPr txBox="1"/>
          <p:nvPr/>
        </p:nvSpPr>
        <p:spPr>
          <a:xfrm>
            <a:off x="4206171" y="2003879"/>
            <a:ext cx="3779658" cy="369332"/>
          </a:xfrm>
          <a:prstGeom prst="rect">
            <a:avLst/>
          </a:prstGeom>
          <a:noFill/>
        </p:spPr>
        <p:txBody>
          <a:bodyPr wrap="square" rtlCol="0">
            <a:spAutoFit/>
          </a:bodyPr>
          <a:lstStyle/>
          <a:p>
            <a:pPr algn="ctr"/>
            <a:r>
              <a:rPr lang="en-US" b="1"/>
              <a:t>Benefits of Science-Informed Art</a:t>
            </a:r>
          </a:p>
        </p:txBody>
      </p:sp>
      <p:grpSp>
        <p:nvGrpSpPr>
          <p:cNvPr id="12" name="Group 11">
            <a:extLst>
              <a:ext uri="{FF2B5EF4-FFF2-40B4-BE49-F238E27FC236}">
                <a16:creationId xmlns:a16="http://schemas.microsoft.com/office/drawing/2014/main" id="{AB0CAE59-DF61-A587-F31B-EA43AB57A2DC}"/>
              </a:ext>
            </a:extLst>
          </p:cNvPr>
          <p:cNvGrpSpPr/>
          <p:nvPr/>
        </p:nvGrpSpPr>
        <p:grpSpPr>
          <a:xfrm>
            <a:off x="1016686" y="2509216"/>
            <a:ext cx="2777389" cy="1468761"/>
            <a:chOff x="707859" y="2449056"/>
            <a:chExt cx="2777389" cy="1468761"/>
          </a:xfrm>
        </p:grpSpPr>
        <p:sp>
          <p:nvSpPr>
            <p:cNvPr id="7" name="TextBox 6">
              <a:extLst>
                <a:ext uri="{FF2B5EF4-FFF2-40B4-BE49-F238E27FC236}">
                  <a16:creationId xmlns:a16="http://schemas.microsoft.com/office/drawing/2014/main" id="{F7494847-66E9-833C-2986-84A3CD7B8F64}"/>
                </a:ext>
              </a:extLst>
            </p:cNvPr>
            <p:cNvSpPr txBox="1"/>
            <p:nvPr/>
          </p:nvSpPr>
          <p:spPr>
            <a:xfrm>
              <a:off x="707859" y="2994487"/>
              <a:ext cx="2777389" cy="923330"/>
            </a:xfrm>
            <a:prstGeom prst="rect">
              <a:avLst/>
            </a:prstGeom>
            <a:noFill/>
          </p:spPr>
          <p:txBody>
            <a:bodyPr wrap="square" rtlCol="0">
              <a:spAutoFit/>
            </a:bodyPr>
            <a:lstStyle/>
            <a:p>
              <a:pPr algn="ctr"/>
              <a:r>
                <a:rPr lang="en-US"/>
                <a:t>Provides a unique medium to share messages and engage target audiences</a:t>
              </a:r>
            </a:p>
          </p:txBody>
        </p:sp>
        <p:pic>
          <p:nvPicPr>
            <p:cNvPr id="11" name="Graphic 10" descr="Checkmark with solid fill">
              <a:extLst>
                <a:ext uri="{FF2B5EF4-FFF2-40B4-BE49-F238E27FC236}">
                  <a16:creationId xmlns:a16="http://schemas.microsoft.com/office/drawing/2014/main" id="{FC07BF49-2CC0-761C-5DB9-102C0329E0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3838" y="2449056"/>
              <a:ext cx="545431" cy="545431"/>
            </a:xfrm>
            <a:prstGeom prst="rect">
              <a:avLst/>
            </a:prstGeom>
          </p:spPr>
        </p:pic>
      </p:grpSp>
      <p:grpSp>
        <p:nvGrpSpPr>
          <p:cNvPr id="15" name="Group 14">
            <a:extLst>
              <a:ext uri="{FF2B5EF4-FFF2-40B4-BE49-F238E27FC236}">
                <a16:creationId xmlns:a16="http://schemas.microsoft.com/office/drawing/2014/main" id="{25385096-E672-FECD-C81C-E3336B929DC4}"/>
              </a:ext>
            </a:extLst>
          </p:cNvPr>
          <p:cNvGrpSpPr/>
          <p:nvPr/>
        </p:nvGrpSpPr>
        <p:grpSpPr>
          <a:xfrm>
            <a:off x="607253" y="4624618"/>
            <a:ext cx="3596255" cy="1745760"/>
            <a:chOff x="707859" y="2449056"/>
            <a:chExt cx="3596255" cy="1745760"/>
          </a:xfrm>
        </p:grpSpPr>
        <p:sp>
          <p:nvSpPr>
            <p:cNvPr id="16" name="TextBox 15">
              <a:extLst>
                <a:ext uri="{FF2B5EF4-FFF2-40B4-BE49-F238E27FC236}">
                  <a16:creationId xmlns:a16="http://schemas.microsoft.com/office/drawing/2014/main" id="{22143638-B7EB-BC6A-242F-510ED1C8A29C}"/>
                </a:ext>
              </a:extLst>
            </p:cNvPr>
            <p:cNvSpPr txBox="1"/>
            <p:nvPr/>
          </p:nvSpPr>
          <p:spPr>
            <a:xfrm>
              <a:off x="707859" y="2994487"/>
              <a:ext cx="3596255" cy="1200329"/>
            </a:xfrm>
            <a:prstGeom prst="rect">
              <a:avLst/>
            </a:prstGeom>
            <a:noFill/>
          </p:spPr>
          <p:txBody>
            <a:bodyPr wrap="square" rtlCol="0">
              <a:spAutoFit/>
            </a:bodyPr>
            <a:lstStyle/>
            <a:p>
              <a:pPr algn="ctr"/>
              <a:r>
                <a:rPr lang="en-US"/>
                <a:t>Promotes dialogue by projecting emotion and complexity into a visual narrative to help viewers understand more than just numbers and findings</a:t>
              </a:r>
            </a:p>
          </p:txBody>
        </p:sp>
        <p:pic>
          <p:nvPicPr>
            <p:cNvPr id="17" name="Graphic 16" descr="Checkmark with solid fill">
              <a:extLst>
                <a:ext uri="{FF2B5EF4-FFF2-40B4-BE49-F238E27FC236}">
                  <a16:creationId xmlns:a16="http://schemas.microsoft.com/office/drawing/2014/main" id="{049C516D-5B38-BD86-2D5D-C4B8927E46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33271" y="2449056"/>
              <a:ext cx="545431" cy="545431"/>
            </a:xfrm>
            <a:prstGeom prst="rect">
              <a:avLst/>
            </a:prstGeom>
          </p:spPr>
        </p:pic>
      </p:grpSp>
      <p:grpSp>
        <p:nvGrpSpPr>
          <p:cNvPr id="13" name="Group 12">
            <a:extLst>
              <a:ext uri="{FF2B5EF4-FFF2-40B4-BE49-F238E27FC236}">
                <a16:creationId xmlns:a16="http://schemas.microsoft.com/office/drawing/2014/main" id="{87B0C43A-8BF3-D590-9FAE-E2EC7FF06230}"/>
              </a:ext>
            </a:extLst>
          </p:cNvPr>
          <p:cNvGrpSpPr/>
          <p:nvPr/>
        </p:nvGrpSpPr>
        <p:grpSpPr>
          <a:xfrm>
            <a:off x="4645416" y="2509216"/>
            <a:ext cx="3294131" cy="1191762"/>
            <a:chOff x="4369985" y="2449056"/>
            <a:chExt cx="3294131" cy="1191762"/>
          </a:xfrm>
        </p:grpSpPr>
        <p:sp>
          <p:nvSpPr>
            <p:cNvPr id="3" name="TextBox 2">
              <a:extLst>
                <a:ext uri="{FF2B5EF4-FFF2-40B4-BE49-F238E27FC236}">
                  <a16:creationId xmlns:a16="http://schemas.microsoft.com/office/drawing/2014/main" id="{7E8501AB-1F1E-5E2D-4B25-500E84E7533B}"/>
                </a:ext>
              </a:extLst>
            </p:cNvPr>
            <p:cNvSpPr txBox="1"/>
            <p:nvPr/>
          </p:nvSpPr>
          <p:spPr>
            <a:xfrm>
              <a:off x="4369985" y="2994487"/>
              <a:ext cx="3294131" cy="646331"/>
            </a:xfrm>
            <a:prstGeom prst="rect">
              <a:avLst/>
            </a:prstGeom>
            <a:noFill/>
          </p:spPr>
          <p:txBody>
            <a:bodyPr wrap="square" rtlCol="0">
              <a:spAutoFit/>
            </a:bodyPr>
            <a:lstStyle/>
            <a:p>
              <a:pPr algn="ctr"/>
              <a:r>
                <a:rPr lang="en-US"/>
                <a:t>Addresses issues through a lens of social justice and humanity</a:t>
              </a:r>
            </a:p>
          </p:txBody>
        </p:sp>
        <p:pic>
          <p:nvPicPr>
            <p:cNvPr id="8" name="Graphic 7" descr="Checkmark with solid fill">
              <a:extLst>
                <a:ext uri="{FF2B5EF4-FFF2-40B4-BE49-F238E27FC236}">
                  <a16:creationId xmlns:a16="http://schemas.microsoft.com/office/drawing/2014/main" id="{B89678E9-7690-CD28-365B-72FABFC533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44335" y="2449056"/>
              <a:ext cx="545431" cy="545431"/>
            </a:xfrm>
            <a:prstGeom prst="rect">
              <a:avLst/>
            </a:prstGeom>
          </p:spPr>
        </p:pic>
      </p:grpSp>
      <p:grpSp>
        <p:nvGrpSpPr>
          <p:cNvPr id="18" name="Group 17">
            <a:extLst>
              <a:ext uri="{FF2B5EF4-FFF2-40B4-BE49-F238E27FC236}">
                <a16:creationId xmlns:a16="http://schemas.microsoft.com/office/drawing/2014/main" id="{47C09F14-CCFF-0141-2428-C2C3B718162D}"/>
              </a:ext>
            </a:extLst>
          </p:cNvPr>
          <p:cNvGrpSpPr/>
          <p:nvPr/>
        </p:nvGrpSpPr>
        <p:grpSpPr>
          <a:xfrm>
            <a:off x="4920827" y="4624618"/>
            <a:ext cx="2743309" cy="1468761"/>
            <a:chOff x="4645395" y="2449056"/>
            <a:chExt cx="2743309" cy="1468761"/>
          </a:xfrm>
        </p:grpSpPr>
        <p:sp>
          <p:nvSpPr>
            <p:cNvPr id="19" name="TextBox 18">
              <a:extLst>
                <a:ext uri="{FF2B5EF4-FFF2-40B4-BE49-F238E27FC236}">
                  <a16:creationId xmlns:a16="http://schemas.microsoft.com/office/drawing/2014/main" id="{8ABA43FF-A959-0EF4-7C10-100B510784C8}"/>
                </a:ext>
              </a:extLst>
            </p:cNvPr>
            <p:cNvSpPr txBox="1"/>
            <p:nvPr/>
          </p:nvSpPr>
          <p:spPr>
            <a:xfrm>
              <a:off x="4645395" y="2994487"/>
              <a:ext cx="2743309" cy="923330"/>
            </a:xfrm>
            <a:prstGeom prst="rect">
              <a:avLst/>
            </a:prstGeom>
            <a:noFill/>
          </p:spPr>
          <p:txBody>
            <a:bodyPr wrap="square" rtlCol="0">
              <a:spAutoFit/>
            </a:bodyPr>
            <a:lstStyle/>
            <a:p>
              <a:pPr algn="ctr"/>
              <a:r>
                <a:rPr lang="en-US"/>
                <a:t>Generates excitement and debate through creative and compelling artwork </a:t>
              </a:r>
            </a:p>
          </p:txBody>
        </p:sp>
        <p:pic>
          <p:nvPicPr>
            <p:cNvPr id="20" name="Graphic 19" descr="Checkmark with solid fill">
              <a:extLst>
                <a:ext uri="{FF2B5EF4-FFF2-40B4-BE49-F238E27FC236}">
                  <a16:creationId xmlns:a16="http://schemas.microsoft.com/office/drawing/2014/main" id="{0894349B-4F2D-ABD0-30B0-B87BE867CD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44334" y="2449056"/>
              <a:ext cx="545431" cy="545431"/>
            </a:xfrm>
            <a:prstGeom prst="rect">
              <a:avLst/>
            </a:prstGeom>
          </p:spPr>
        </p:pic>
      </p:grpSp>
      <p:grpSp>
        <p:nvGrpSpPr>
          <p:cNvPr id="14" name="Group 13">
            <a:extLst>
              <a:ext uri="{FF2B5EF4-FFF2-40B4-BE49-F238E27FC236}">
                <a16:creationId xmlns:a16="http://schemas.microsoft.com/office/drawing/2014/main" id="{8683A72A-49B4-FEFF-D36C-A497C1C96D78}"/>
              </a:ext>
            </a:extLst>
          </p:cNvPr>
          <p:cNvGrpSpPr/>
          <p:nvPr/>
        </p:nvGrpSpPr>
        <p:grpSpPr>
          <a:xfrm>
            <a:off x="8674911" y="2509216"/>
            <a:ext cx="3108589" cy="1468761"/>
            <a:chOff x="8032111" y="2449056"/>
            <a:chExt cx="3108589" cy="1468761"/>
          </a:xfrm>
        </p:grpSpPr>
        <p:sp>
          <p:nvSpPr>
            <p:cNvPr id="9" name="TextBox 8">
              <a:extLst>
                <a:ext uri="{FF2B5EF4-FFF2-40B4-BE49-F238E27FC236}">
                  <a16:creationId xmlns:a16="http://schemas.microsoft.com/office/drawing/2014/main" id="{F565AFFE-6928-E90F-AC61-2638E192731F}"/>
                </a:ext>
              </a:extLst>
            </p:cNvPr>
            <p:cNvSpPr txBox="1"/>
            <p:nvPr/>
          </p:nvSpPr>
          <p:spPr>
            <a:xfrm>
              <a:off x="8032111" y="2994487"/>
              <a:ext cx="3108589" cy="923330"/>
            </a:xfrm>
            <a:prstGeom prst="rect">
              <a:avLst/>
            </a:prstGeom>
            <a:noFill/>
          </p:spPr>
          <p:txBody>
            <a:bodyPr wrap="square" rtlCol="0">
              <a:spAutoFit/>
            </a:bodyPr>
            <a:lstStyle/>
            <a:p>
              <a:pPr algn="ctr"/>
              <a:r>
                <a:rPr lang="en-US"/>
                <a:t>Artists educated on topics then become long-term ambassadors for key messages</a:t>
              </a:r>
            </a:p>
          </p:txBody>
        </p:sp>
        <p:pic>
          <p:nvPicPr>
            <p:cNvPr id="10" name="Graphic 9" descr="Checkmark with solid fill">
              <a:extLst>
                <a:ext uri="{FF2B5EF4-FFF2-40B4-BE49-F238E27FC236}">
                  <a16:creationId xmlns:a16="http://schemas.microsoft.com/office/drawing/2014/main" id="{A5FCA961-9ECC-0319-CE05-BAC3F8F321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13690" y="2449056"/>
              <a:ext cx="545431" cy="545431"/>
            </a:xfrm>
            <a:prstGeom prst="rect">
              <a:avLst/>
            </a:prstGeom>
          </p:spPr>
        </p:pic>
      </p:grpSp>
      <p:grpSp>
        <p:nvGrpSpPr>
          <p:cNvPr id="21" name="Group 20">
            <a:extLst>
              <a:ext uri="{FF2B5EF4-FFF2-40B4-BE49-F238E27FC236}">
                <a16:creationId xmlns:a16="http://schemas.microsoft.com/office/drawing/2014/main" id="{2C7966FA-8E2F-9724-648B-CD8830805464}"/>
              </a:ext>
            </a:extLst>
          </p:cNvPr>
          <p:cNvGrpSpPr/>
          <p:nvPr/>
        </p:nvGrpSpPr>
        <p:grpSpPr>
          <a:xfrm>
            <a:off x="8630829" y="4624618"/>
            <a:ext cx="3196753" cy="1191762"/>
            <a:chOff x="8032111" y="2449056"/>
            <a:chExt cx="3196753" cy="1191762"/>
          </a:xfrm>
        </p:grpSpPr>
        <p:sp>
          <p:nvSpPr>
            <p:cNvPr id="22" name="TextBox 21">
              <a:extLst>
                <a:ext uri="{FF2B5EF4-FFF2-40B4-BE49-F238E27FC236}">
                  <a16:creationId xmlns:a16="http://schemas.microsoft.com/office/drawing/2014/main" id="{A9428C7B-9E32-D81B-15A3-5A25A9752310}"/>
                </a:ext>
              </a:extLst>
            </p:cNvPr>
            <p:cNvSpPr txBox="1"/>
            <p:nvPr/>
          </p:nvSpPr>
          <p:spPr>
            <a:xfrm>
              <a:off x="8032111" y="2994487"/>
              <a:ext cx="3196753" cy="646331"/>
            </a:xfrm>
            <a:prstGeom prst="rect">
              <a:avLst/>
            </a:prstGeom>
            <a:noFill/>
          </p:spPr>
          <p:txBody>
            <a:bodyPr wrap="square" rtlCol="0">
              <a:spAutoFit/>
            </a:bodyPr>
            <a:lstStyle/>
            <a:p>
              <a:pPr algn="ctr"/>
              <a:r>
                <a:rPr lang="en-US"/>
                <a:t>Attracts and generates media attention across diverse outlets</a:t>
              </a:r>
            </a:p>
          </p:txBody>
        </p:sp>
        <p:pic>
          <p:nvPicPr>
            <p:cNvPr id="23" name="Graphic 22" descr="Checkmark with solid fill">
              <a:extLst>
                <a:ext uri="{FF2B5EF4-FFF2-40B4-BE49-F238E27FC236}">
                  <a16:creationId xmlns:a16="http://schemas.microsoft.com/office/drawing/2014/main" id="{B61729E1-FA2A-8F75-87CC-6589EFABAF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57772" y="2449056"/>
              <a:ext cx="545431" cy="545431"/>
            </a:xfrm>
            <a:prstGeom prst="rect">
              <a:avLst/>
            </a:prstGeom>
          </p:spPr>
        </p:pic>
      </p:grpSp>
    </p:spTree>
    <p:extLst>
      <p:ext uri="{BB962C8B-B14F-4D97-AF65-F5344CB8AC3E}">
        <p14:creationId xmlns:p14="http://schemas.microsoft.com/office/powerpoint/2010/main" val="3363581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2004A-DFCB-ECF7-515A-BD6D0BD28E44}"/>
              </a:ext>
            </a:extLst>
          </p:cNvPr>
          <p:cNvSpPr>
            <a:spLocks noGrp="1"/>
          </p:cNvSpPr>
          <p:nvPr>
            <p:ph type="title"/>
          </p:nvPr>
        </p:nvSpPr>
        <p:spPr>
          <a:xfrm>
            <a:off x="757382" y="594955"/>
            <a:ext cx="10982036" cy="1188720"/>
          </a:xfrm>
        </p:spPr>
        <p:txBody>
          <a:bodyPr/>
          <a:lstStyle/>
          <a:p>
            <a:r>
              <a:rPr lang="en-US"/>
              <a:t>Art Exhibition Key steps</a:t>
            </a:r>
          </a:p>
        </p:txBody>
      </p:sp>
      <p:graphicFrame>
        <p:nvGraphicFramePr>
          <p:cNvPr id="4" name="Diagram 3">
            <a:extLst>
              <a:ext uri="{FF2B5EF4-FFF2-40B4-BE49-F238E27FC236}">
                <a16:creationId xmlns:a16="http://schemas.microsoft.com/office/drawing/2014/main" id="{27BA2DE4-D611-0898-3BD2-2362A1E1F111}"/>
              </a:ext>
            </a:extLst>
          </p:cNvPr>
          <p:cNvGraphicFramePr/>
          <p:nvPr/>
        </p:nvGraphicFramePr>
        <p:xfrm>
          <a:off x="755831" y="2599837"/>
          <a:ext cx="10982036" cy="1188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9C000C1-2C74-57E7-E551-C801074DE6B4}"/>
              </a:ext>
            </a:extLst>
          </p:cNvPr>
          <p:cNvSpPr txBox="1"/>
          <p:nvPr/>
        </p:nvSpPr>
        <p:spPr>
          <a:xfrm>
            <a:off x="4630476" y="1964969"/>
            <a:ext cx="2931048" cy="369332"/>
          </a:xfrm>
          <a:prstGeom prst="rect">
            <a:avLst/>
          </a:prstGeom>
          <a:noFill/>
        </p:spPr>
        <p:txBody>
          <a:bodyPr wrap="square" rtlCol="0">
            <a:spAutoFit/>
          </a:bodyPr>
          <a:lstStyle/>
          <a:p>
            <a:r>
              <a:rPr lang="en-US" b="1"/>
              <a:t>Art Exhibition Milestones</a:t>
            </a:r>
          </a:p>
        </p:txBody>
      </p:sp>
      <p:sp>
        <p:nvSpPr>
          <p:cNvPr id="19" name="TextBox 18">
            <a:extLst>
              <a:ext uri="{FF2B5EF4-FFF2-40B4-BE49-F238E27FC236}">
                <a16:creationId xmlns:a16="http://schemas.microsoft.com/office/drawing/2014/main" id="{16479248-8356-BB78-033F-973B96AADA19}"/>
              </a:ext>
            </a:extLst>
          </p:cNvPr>
          <p:cNvSpPr txBox="1"/>
          <p:nvPr/>
        </p:nvSpPr>
        <p:spPr>
          <a:xfrm>
            <a:off x="755829" y="3948024"/>
            <a:ext cx="1072971" cy="369332"/>
          </a:xfrm>
          <a:prstGeom prst="rect">
            <a:avLst/>
          </a:prstGeom>
          <a:noFill/>
        </p:spPr>
        <p:txBody>
          <a:bodyPr wrap="square" rtlCol="0">
            <a:spAutoFit/>
          </a:bodyPr>
          <a:lstStyle/>
          <a:p>
            <a:r>
              <a:rPr lang="en-US" b="1">
                <a:solidFill>
                  <a:schemeClr val="accent3"/>
                </a:solidFill>
              </a:rPr>
              <a:t>WHEN:</a:t>
            </a:r>
          </a:p>
        </p:txBody>
      </p:sp>
      <p:sp>
        <p:nvSpPr>
          <p:cNvPr id="7" name="TextBox 6">
            <a:extLst>
              <a:ext uri="{FF2B5EF4-FFF2-40B4-BE49-F238E27FC236}">
                <a16:creationId xmlns:a16="http://schemas.microsoft.com/office/drawing/2014/main" id="{009A64FC-F4F4-071E-DFDA-2C948E03E63F}"/>
              </a:ext>
            </a:extLst>
          </p:cNvPr>
          <p:cNvSpPr txBox="1"/>
          <p:nvPr/>
        </p:nvSpPr>
        <p:spPr>
          <a:xfrm>
            <a:off x="755830" y="4630683"/>
            <a:ext cx="1072970" cy="369332"/>
          </a:xfrm>
          <a:prstGeom prst="rect">
            <a:avLst/>
          </a:prstGeom>
          <a:noFill/>
        </p:spPr>
        <p:txBody>
          <a:bodyPr wrap="square" rtlCol="0">
            <a:spAutoFit/>
          </a:bodyPr>
          <a:lstStyle/>
          <a:p>
            <a:r>
              <a:rPr lang="en-US" b="1">
                <a:solidFill>
                  <a:schemeClr val="accent3"/>
                </a:solidFill>
              </a:rPr>
              <a:t>WHAT:</a:t>
            </a:r>
          </a:p>
        </p:txBody>
      </p:sp>
      <p:sp>
        <p:nvSpPr>
          <p:cNvPr id="8" name="TextBox 7">
            <a:extLst>
              <a:ext uri="{FF2B5EF4-FFF2-40B4-BE49-F238E27FC236}">
                <a16:creationId xmlns:a16="http://schemas.microsoft.com/office/drawing/2014/main" id="{31650F45-C4C8-ED17-9217-27A507E27420}"/>
              </a:ext>
            </a:extLst>
          </p:cNvPr>
          <p:cNvSpPr txBox="1"/>
          <p:nvPr/>
        </p:nvSpPr>
        <p:spPr>
          <a:xfrm>
            <a:off x="1818962" y="4630683"/>
            <a:ext cx="2487561" cy="1200329"/>
          </a:xfrm>
          <a:prstGeom prst="rect">
            <a:avLst/>
          </a:prstGeom>
          <a:noFill/>
        </p:spPr>
        <p:txBody>
          <a:bodyPr wrap="square" rtlCol="0">
            <a:spAutoFit/>
          </a:bodyPr>
          <a:lstStyle/>
          <a:p>
            <a:r>
              <a:rPr lang="en-US"/>
              <a:t>Deadline for artists to apply to be considered for participation in the exhibition and project </a:t>
            </a:r>
          </a:p>
        </p:txBody>
      </p:sp>
      <p:sp>
        <p:nvSpPr>
          <p:cNvPr id="9" name="TextBox 8">
            <a:extLst>
              <a:ext uri="{FF2B5EF4-FFF2-40B4-BE49-F238E27FC236}">
                <a16:creationId xmlns:a16="http://schemas.microsoft.com/office/drawing/2014/main" id="{CFCBF67A-D84B-257E-53FF-22CAD0391266}"/>
              </a:ext>
            </a:extLst>
          </p:cNvPr>
          <p:cNvSpPr txBox="1"/>
          <p:nvPr/>
        </p:nvSpPr>
        <p:spPr>
          <a:xfrm>
            <a:off x="1818962" y="3948024"/>
            <a:ext cx="2261419" cy="369332"/>
          </a:xfrm>
          <a:prstGeom prst="rect">
            <a:avLst/>
          </a:prstGeom>
          <a:noFill/>
        </p:spPr>
        <p:txBody>
          <a:bodyPr wrap="square" rtlCol="0">
            <a:spAutoFit/>
          </a:bodyPr>
          <a:lstStyle/>
          <a:p>
            <a:r>
              <a:rPr lang="en-US"/>
              <a:t>December 31, 2023</a:t>
            </a:r>
          </a:p>
        </p:txBody>
      </p:sp>
      <p:sp>
        <p:nvSpPr>
          <p:cNvPr id="10" name="TextBox 9">
            <a:extLst>
              <a:ext uri="{FF2B5EF4-FFF2-40B4-BE49-F238E27FC236}">
                <a16:creationId xmlns:a16="http://schemas.microsoft.com/office/drawing/2014/main" id="{4027A887-E6DB-47D5-DB49-824E9D7E18AF}"/>
              </a:ext>
            </a:extLst>
          </p:cNvPr>
          <p:cNvSpPr txBox="1"/>
          <p:nvPr/>
        </p:nvSpPr>
        <p:spPr>
          <a:xfrm>
            <a:off x="4334785" y="3948024"/>
            <a:ext cx="1072971" cy="369332"/>
          </a:xfrm>
          <a:prstGeom prst="rect">
            <a:avLst/>
          </a:prstGeom>
          <a:noFill/>
        </p:spPr>
        <p:txBody>
          <a:bodyPr wrap="square" rtlCol="0">
            <a:spAutoFit/>
          </a:bodyPr>
          <a:lstStyle/>
          <a:p>
            <a:r>
              <a:rPr lang="en-US" b="1">
                <a:solidFill>
                  <a:schemeClr val="accent3"/>
                </a:solidFill>
              </a:rPr>
              <a:t>WHEN:</a:t>
            </a:r>
          </a:p>
        </p:txBody>
      </p:sp>
      <p:sp>
        <p:nvSpPr>
          <p:cNvPr id="11" name="TextBox 10">
            <a:extLst>
              <a:ext uri="{FF2B5EF4-FFF2-40B4-BE49-F238E27FC236}">
                <a16:creationId xmlns:a16="http://schemas.microsoft.com/office/drawing/2014/main" id="{700BDF03-CDEB-34B7-E5AB-E5A7F3D19775}"/>
              </a:ext>
            </a:extLst>
          </p:cNvPr>
          <p:cNvSpPr txBox="1"/>
          <p:nvPr/>
        </p:nvSpPr>
        <p:spPr>
          <a:xfrm>
            <a:off x="4334786" y="4630683"/>
            <a:ext cx="1072970" cy="369332"/>
          </a:xfrm>
          <a:prstGeom prst="rect">
            <a:avLst/>
          </a:prstGeom>
          <a:noFill/>
        </p:spPr>
        <p:txBody>
          <a:bodyPr wrap="square" rtlCol="0">
            <a:spAutoFit/>
          </a:bodyPr>
          <a:lstStyle/>
          <a:p>
            <a:r>
              <a:rPr lang="en-US" b="1">
                <a:solidFill>
                  <a:schemeClr val="accent3"/>
                </a:solidFill>
              </a:rPr>
              <a:t>WHAT:</a:t>
            </a:r>
          </a:p>
        </p:txBody>
      </p:sp>
      <p:sp>
        <p:nvSpPr>
          <p:cNvPr id="12" name="TextBox 11">
            <a:extLst>
              <a:ext uri="{FF2B5EF4-FFF2-40B4-BE49-F238E27FC236}">
                <a16:creationId xmlns:a16="http://schemas.microsoft.com/office/drawing/2014/main" id="{EAC76681-AAB3-3002-643A-EBB1EEEB2BD6}"/>
              </a:ext>
            </a:extLst>
          </p:cNvPr>
          <p:cNvSpPr txBox="1"/>
          <p:nvPr/>
        </p:nvSpPr>
        <p:spPr>
          <a:xfrm>
            <a:off x="5397919" y="4630683"/>
            <a:ext cx="2143424" cy="923330"/>
          </a:xfrm>
          <a:prstGeom prst="rect">
            <a:avLst/>
          </a:prstGeom>
          <a:noFill/>
        </p:spPr>
        <p:txBody>
          <a:bodyPr wrap="square" rtlCol="0">
            <a:spAutoFit/>
          </a:bodyPr>
          <a:lstStyle/>
          <a:p>
            <a:r>
              <a:rPr lang="en-US"/>
              <a:t>2-day educational workshop on the topic of HCC</a:t>
            </a:r>
          </a:p>
        </p:txBody>
      </p:sp>
      <p:sp>
        <p:nvSpPr>
          <p:cNvPr id="13" name="TextBox 12">
            <a:extLst>
              <a:ext uri="{FF2B5EF4-FFF2-40B4-BE49-F238E27FC236}">
                <a16:creationId xmlns:a16="http://schemas.microsoft.com/office/drawing/2014/main" id="{EE03A246-D604-2595-E44D-92722A1E74D1}"/>
              </a:ext>
            </a:extLst>
          </p:cNvPr>
          <p:cNvSpPr txBox="1"/>
          <p:nvPr/>
        </p:nvSpPr>
        <p:spPr>
          <a:xfrm>
            <a:off x="5397918" y="3948024"/>
            <a:ext cx="2261419" cy="369332"/>
          </a:xfrm>
          <a:prstGeom prst="rect">
            <a:avLst/>
          </a:prstGeom>
          <a:noFill/>
        </p:spPr>
        <p:txBody>
          <a:bodyPr wrap="square" rtlCol="0">
            <a:spAutoFit/>
          </a:bodyPr>
          <a:lstStyle/>
          <a:p>
            <a:r>
              <a:rPr lang="en-US"/>
              <a:t>February 8-10, 2024</a:t>
            </a:r>
          </a:p>
        </p:txBody>
      </p:sp>
      <p:sp>
        <p:nvSpPr>
          <p:cNvPr id="14" name="TextBox 13">
            <a:extLst>
              <a:ext uri="{FF2B5EF4-FFF2-40B4-BE49-F238E27FC236}">
                <a16:creationId xmlns:a16="http://schemas.microsoft.com/office/drawing/2014/main" id="{664DDDD2-D032-5EF6-A7FC-87CC62E70DA1}"/>
              </a:ext>
            </a:extLst>
          </p:cNvPr>
          <p:cNvSpPr txBox="1"/>
          <p:nvPr/>
        </p:nvSpPr>
        <p:spPr>
          <a:xfrm>
            <a:off x="7913741" y="3948024"/>
            <a:ext cx="1072971" cy="369332"/>
          </a:xfrm>
          <a:prstGeom prst="rect">
            <a:avLst/>
          </a:prstGeom>
          <a:noFill/>
        </p:spPr>
        <p:txBody>
          <a:bodyPr wrap="square" rtlCol="0">
            <a:spAutoFit/>
          </a:bodyPr>
          <a:lstStyle/>
          <a:p>
            <a:r>
              <a:rPr lang="en-US" b="1">
                <a:solidFill>
                  <a:schemeClr val="accent3"/>
                </a:solidFill>
              </a:rPr>
              <a:t>WHEN:</a:t>
            </a:r>
          </a:p>
        </p:txBody>
      </p:sp>
      <p:sp>
        <p:nvSpPr>
          <p:cNvPr id="15" name="TextBox 14">
            <a:extLst>
              <a:ext uri="{FF2B5EF4-FFF2-40B4-BE49-F238E27FC236}">
                <a16:creationId xmlns:a16="http://schemas.microsoft.com/office/drawing/2014/main" id="{38C58436-E4D8-35B5-97AC-89D4B65675C9}"/>
              </a:ext>
            </a:extLst>
          </p:cNvPr>
          <p:cNvSpPr txBox="1"/>
          <p:nvPr/>
        </p:nvSpPr>
        <p:spPr>
          <a:xfrm>
            <a:off x="7913742" y="4630683"/>
            <a:ext cx="1072970" cy="369332"/>
          </a:xfrm>
          <a:prstGeom prst="rect">
            <a:avLst/>
          </a:prstGeom>
          <a:noFill/>
        </p:spPr>
        <p:txBody>
          <a:bodyPr wrap="square" rtlCol="0">
            <a:spAutoFit/>
          </a:bodyPr>
          <a:lstStyle/>
          <a:p>
            <a:r>
              <a:rPr lang="en-US" b="1">
                <a:solidFill>
                  <a:schemeClr val="accent3"/>
                </a:solidFill>
              </a:rPr>
              <a:t>WHAT:</a:t>
            </a:r>
          </a:p>
        </p:txBody>
      </p:sp>
      <p:sp>
        <p:nvSpPr>
          <p:cNvPr id="16" name="TextBox 15">
            <a:extLst>
              <a:ext uri="{FF2B5EF4-FFF2-40B4-BE49-F238E27FC236}">
                <a16:creationId xmlns:a16="http://schemas.microsoft.com/office/drawing/2014/main" id="{EB1E16F0-6A56-282F-F8D4-908EA4073356}"/>
              </a:ext>
            </a:extLst>
          </p:cNvPr>
          <p:cNvSpPr txBox="1"/>
          <p:nvPr/>
        </p:nvSpPr>
        <p:spPr>
          <a:xfrm>
            <a:off x="8976874" y="4630683"/>
            <a:ext cx="2760993" cy="923330"/>
          </a:xfrm>
          <a:prstGeom prst="rect">
            <a:avLst/>
          </a:prstGeom>
          <a:noFill/>
        </p:spPr>
        <p:txBody>
          <a:bodyPr wrap="square" rtlCol="0">
            <a:spAutoFit/>
          </a:bodyPr>
          <a:lstStyle/>
          <a:p>
            <a:r>
              <a:rPr lang="en-US"/>
              <a:t>Opening reception, exhibition event, artist talks, and other public events</a:t>
            </a:r>
          </a:p>
        </p:txBody>
      </p:sp>
      <p:sp>
        <p:nvSpPr>
          <p:cNvPr id="17" name="TextBox 16">
            <a:extLst>
              <a:ext uri="{FF2B5EF4-FFF2-40B4-BE49-F238E27FC236}">
                <a16:creationId xmlns:a16="http://schemas.microsoft.com/office/drawing/2014/main" id="{50E71E1C-2E71-AA7D-7D0A-D481A8C70BF1}"/>
              </a:ext>
            </a:extLst>
          </p:cNvPr>
          <p:cNvSpPr txBox="1"/>
          <p:nvPr/>
        </p:nvSpPr>
        <p:spPr>
          <a:xfrm>
            <a:off x="8976874" y="3948024"/>
            <a:ext cx="2261419" cy="369332"/>
          </a:xfrm>
          <a:prstGeom prst="rect">
            <a:avLst/>
          </a:prstGeom>
          <a:noFill/>
        </p:spPr>
        <p:txBody>
          <a:bodyPr wrap="square" rtlCol="0">
            <a:spAutoFit/>
          </a:bodyPr>
          <a:lstStyle/>
          <a:p>
            <a:r>
              <a:rPr lang="en-US"/>
              <a:t>June 2024</a:t>
            </a:r>
          </a:p>
        </p:txBody>
      </p:sp>
      <p:sp>
        <p:nvSpPr>
          <p:cNvPr id="18" name="TextBox 17">
            <a:extLst>
              <a:ext uri="{FF2B5EF4-FFF2-40B4-BE49-F238E27FC236}">
                <a16:creationId xmlns:a16="http://schemas.microsoft.com/office/drawing/2014/main" id="{47703376-E6BF-A3E2-D8A3-4D61C91D368C}"/>
              </a:ext>
            </a:extLst>
          </p:cNvPr>
          <p:cNvSpPr txBox="1"/>
          <p:nvPr/>
        </p:nvSpPr>
        <p:spPr>
          <a:xfrm>
            <a:off x="8976874" y="5664900"/>
            <a:ext cx="2261419" cy="923330"/>
          </a:xfrm>
          <a:prstGeom prst="rect">
            <a:avLst/>
          </a:prstGeom>
          <a:noFill/>
        </p:spPr>
        <p:txBody>
          <a:bodyPr wrap="square" rtlCol="0">
            <a:spAutoFit/>
          </a:bodyPr>
          <a:lstStyle/>
          <a:p>
            <a:r>
              <a:rPr lang="en-US" i="1"/>
              <a:t>Exhibition will likely remain open beyond June </a:t>
            </a:r>
          </a:p>
        </p:txBody>
      </p:sp>
      <p:sp>
        <p:nvSpPr>
          <p:cNvPr id="20" name="TextBox 19">
            <a:extLst>
              <a:ext uri="{FF2B5EF4-FFF2-40B4-BE49-F238E27FC236}">
                <a16:creationId xmlns:a16="http://schemas.microsoft.com/office/drawing/2014/main" id="{0F8391DE-C1E6-0D09-203F-E1FEEDAD5BB1}"/>
              </a:ext>
            </a:extLst>
          </p:cNvPr>
          <p:cNvSpPr txBox="1"/>
          <p:nvPr/>
        </p:nvSpPr>
        <p:spPr>
          <a:xfrm>
            <a:off x="5407756" y="5664900"/>
            <a:ext cx="2505985" cy="923330"/>
          </a:xfrm>
          <a:prstGeom prst="rect">
            <a:avLst/>
          </a:prstGeom>
          <a:noFill/>
        </p:spPr>
        <p:txBody>
          <a:bodyPr wrap="square" rtlCol="0">
            <a:spAutoFit/>
          </a:bodyPr>
          <a:lstStyle/>
          <a:p>
            <a:r>
              <a:rPr lang="en-US" i="1"/>
              <a:t>Educational campaign team will seek SRC input on the training content</a:t>
            </a:r>
          </a:p>
        </p:txBody>
      </p:sp>
    </p:spTree>
    <p:extLst>
      <p:ext uri="{BB962C8B-B14F-4D97-AF65-F5344CB8AC3E}">
        <p14:creationId xmlns:p14="http://schemas.microsoft.com/office/powerpoint/2010/main" val="3993544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2004A-DFCB-ECF7-515A-BD6D0BD28E44}"/>
              </a:ext>
            </a:extLst>
          </p:cNvPr>
          <p:cNvSpPr>
            <a:spLocks noGrp="1"/>
          </p:cNvSpPr>
          <p:nvPr>
            <p:ph type="title"/>
          </p:nvPr>
        </p:nvSpPr>
        <p:spPr>
          <a:xfrm>
            <a:off x="757382" y="594955"/>
            <a:ext cx="10982036" cy="1188720"/>
          </a:xfrm>
        </p:spPr>
        <p:txBody>
          <a:bodyPr/>
          <a:lstStyle/>
          <a:p>
            <a:r>
              <a:rPr lang="en-US"/>
              <a:t>Art Exhibition: Artist educational forum</a:t>
            </a:r>
          </a:p>
        </p:txBody>
      </p:sp>
      <p:graphicFrame>
        <p:nvGraphicFramePr>
          <p:cNvPr id="5" name="Diagram 4">
            <a:extLst>
              <a:ext uri="{FF2B5EF4-FFF2-40B4-BE49-F238E27FC236}">
                <a16:creationId xmlns:a16="http://schemas.microsoft.com/office/drawing/2014/main" id="{D1CD8C07-C28B-97DA-7851-F64315923D40}"/>
              </a:ext>
            </a:extLst>
          </p:cNvPr>
          <p:cNvGraphicFramePr/>
          <p:nvPr/>
        </p:nvGraphicFramePr>
        <p:xfrm>
          <a:off x="2292350" y="1783675"/>
          <a:ext cx="7607300" cy="4999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41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2004A-DFCB-ECF7-515A-BD6D0BD28E44}"/>
              </a:ext>
            </a:extLst>
          </p:cNvPr>
          <p:cNvSpPr>
            <a:spLocks noGrp="1"/>
          </p:cNvSpPr>
          <p:nvPr>
            <p:ph type="title"/>
          </p:nvPr>
        </p:nvSpPr>
        <p:spPr>
          <a:xfrm>
            <a:off x="757382" y="594955"/>
            <a:ext cx="10982036" cy="1188720"/>
          </a:xfrm>
        </p:spPr>
        <p:txBody>
          <a:bodyPr>
            <a:normAutofit fontScale="90000"/>
          </a:bodyPr>
          <a:lstStyle/>
          <a:p>
            <a:br>
              <a:rPr lang="en-US"/>
            </a:br>
            <a:r>
              <a:rPr lang="en-US"/>
              <a:t>Art Exhibition: Associated deliverables</a:t>
            </a:r>
            <a:br>
              <a:rPr lang="en-US"/>
            </a:br>
            <a:endParaRPr lang="en-US"/>
          </a:p>
        </p:txBody>
      </p:sp>
      <p:grpSp>
        <p:nvGrpSpPr>
          <p:cNvPr id="30" name="Group 29">
            <a:extLst>
              <a:ext uri="{FF2B5EF4-FFF2-40B4-BE49-F238E27FC236}">
                <a16:creationId xmlns:a16="http://schemas.microsoft.com/office/drawing/2014/main" id="{7089BAB5-22A5-A035-7FB9-5FD55EACC7D2}"/>
              </a:ext>
            </a:extLst>
          </p:cNvPr>
          <p:cNvGrpSpPr/>
          <p:nvPr/>
        </p:nvGrpSpPr>
        <p:grpSpPr>
          <a:xfrm>
            <a:off x="1387972" y="1720175"/>
            <a:ext cx="9416055" cy="5137825"/>
            <a:chOff x="1387973" y="1847174"/>
            <a:chExt cx="9416055" cy="5137825"/>
          </a:xfrm>
        </p:grpSpPr>
        <p:graphicFrame>
          <p:nvGraphicFramePr>
            <p:cNvPr id="23" name="Diagram 22">
              <a:extLst>
                <a:ext uri="{FF2B5EF4-FFF2-40B4-BE49-F238E27FC236}">
                  <a16:creationId xmlns:a16="http://schemas.microsoft.com/office/drawing/2014/main" id="{73AAD81C-7260-7FB3-1D82-EF75932415D1}"/>
                </a:ext>
              </a:extLst>
            </p:cNvPr>
            <p:cNvGraphicFramePr/>
            <p:nvPr/>
          </p:nvGraphicFramePr>
          <p:xfrm>
            <a:off x="1387973" y="1847174"/>
            <a:ext cx="9416055" cy="513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a:extLst>
                <a:ext uri="{FF2B5EF4-FFF2-40B4-BE49-F238E27FC236}">
                  <a16:creationId xmlns:a16="http://schemas.microsoft.com/office/drawing/2014/main" id="{04D05A2C-0034-7F7C-AABC-F19634E0B1F0}"/>
                </a:ext>
              </a:extLst>
            </p:cNvPr>
            <p:cNvSpPr txBox="1"/>
            <p:nvPr/>
          </p:nvSpPr>
          <p:spPr>
            <a:xfrm>
              <a:off x="1663700" y="2184401"/>
              <a:ext cx="393700" cy="584775"/>
            </a:xfrm>
            <a:prstGeom prst="rect">
              <a:avLst/>
            </a:prstGeom>
            <a:noFill/>
          </p:spPr>
          <p:txBody>
            <a:bodyPr wrap="square" rtlCol="0">
              <a:spAutoFit/>
            </a:bodyPr>
            <a:lstStyle/>
            <a:p>
              <a:r>
                <a:rPr lang="en-US" sz="3200" b="1"/>
                <a:t>1</a:t>
              </a:r>
            </a:p>
          </p:txBody>
        </p:sp>
        <p:sp>
          <p:nvSpPr>
            <p:cNvPr id="26" name="TextBox 25">
              <a:extLst>
                <a:ext uri="{FF2B5EF4-FFF2-40B4-BE49-F238E27FC236}">
                  <a16:creationId xmlns:a16="http://schemas.microsoft.com/office/drawing/2014/main" id="{D9958ED8-0FF5-529C-C360-335E78E8AF5A}"/>
                </a:ext>
              </a:extLst>
            </p:cNvPr>
            <p:cNvSpPr txBox="1"/>
            <p:nvPr/>
          </p:nvSpPr>
          <p:spPr>
            <a:xfrm>
              <a:off x="2133600" y="3136612"/>
              <a:ext cx="393700" cy="584775"/>
            </a:xfrm>
            <a:prstGeom prst="rect">
              <a:avLst/>
            </a:prstGeom>
            <a:noFill/>
          </p:spPr>
          <p:txBody>
            <a:bodyPr wrap="square" rtlCol="0">
              <a:spAutoFit/>
            </a:bodyPr>
            <a:lstStyle/>
            <a:p>
              <a:r>
                <a:rPr lang="en-US" sz="3200" b="1"/>
                <a:t>2</a:t>
              </a:r>
            </a:p>
          </p:txBody>
        </p:sp>
        <p:sp>
          <p:nvSpPr>
            <p:cNvPr id="27" name="TextBox 26">
              <a:extLst>
                <a:ext uri="{FF2B5EF4-FFF2-40B4-BE49-F238E27FC236}">
                  <a16:creationId xmlns:a16="http://schemas.microsoft.com/office/drawing/2014/main" id="{E7F409BE-912F-167E-E43E-57E2FC79C3BF}"/>
                </a:ext>
              </a:extLst>
            </p:cNvPr>
            <p:cNvSpPr txBox="1"/>
            <p:nvPr/>
          </p:nvSpPr>
          <p:spPr>
            <a:xfrm>
              <a:off x="2279650" y="4123698"/>
              <a:ext cx="393700" cy="584775"/>
            </a:xfrm>
            <a:prstGeom prst="rect">
              <a:avLst/>
            </a:prstGeom>
            <a:noFill/>
          </p:spPr>
          <p:txBody>
            <a:bodyPr wrap="square" rtlCol="0">
              <a:spAutoFit/>
            </a:bodyPr>
            <a:lstStyle/>
            <a:p>
              <a:r>
                <a:rPr lang="en-US" sz="3200" b="1"/>
                <a:t>3</a:t>
              </a:r>
            </a:p>
          </p:txBody>
        </p:sp>
        <p:sp>
          <p:nvSpPr>
            <p:cNvPr id="28" name="TextBox 27">
              <a:extLst>
                <a:ext uri="{FF2B5EF4-FFF2-40B4-BE49-F238E27FC236}">
                  <a16:creationId xmlns:a16="http://schemas.microsoft.com/office/drawing/2014/main" id="{87F11025-F87E-9373-1216-45B0D21C81AE}"/>
                </a:ext>
              </a:extLst>
            </p:cNvPr>
            <p:cNvSpPr txBox="1"/>
            <p:nvPr/>
          </p:nvSpPr>
          <p:spPr>
            <a:xfrm>
              <a:off x="2120900" y="5082157"/>
              <a:ext cx="393700" cy="584775"/>
            </a:xfrm>
            <a:prstGeom prst="rect">
              <a:avLst/>
            </a:prstGeom>
            <a:noFill/>
          </p:spPr>
          <p:txBody>
            <a:bodyPr wrap="square" rtlCol="0">
              <a:spAutoFit/>
            </a:bodyPr>
            <a:lstStyle/>
            <a:p>
              <a:r>
                <a:rPr lang="en-US" sz="3200" b="1"/>
                <a:t>4</a:t>
              </a:r>
            </a:p>
          </p:txBody>
        </p:sp>
        <p:sp>
          <p:nvSpPr>
            <p:cNvPr id="29" name="TextBox 28">
              <a:extLst>
                <a:ext uri="{FF2B5EF4-FFF2-40B4-BE49-F238E27FC236}">
                  <a16:creationId xmlns:a16="http://schemas.microsoft.com/office/drawing/2014/main" id="{C53F7422-E6F7-61F3-7E43-A6A657D6A531}"/>
                </a:ext>
              </a:extLst>
            </p:cNvPr>
            <p:cNvSpPr txBox="1"/>
            <p:nvPr/>
          </p:nvSpPr>
          <p:spPr>
            <a:xfrm>
              <a:off x="1670050" y="6034157"/>
              <a:ext cx="393700" cy="584775"/>
            </a:xfrm>
            <a:prstGeom prst="rect">
              <a:avLst/>
            </a:prstGeom>
            <a:noFill/>
          </p:spPr>
          <p:txBody>
            <a:bodyPr wrap="square" rtlCol="0">
              <a:spAutoFit/>
            </a:bodyPr>
            <a:lstStyle/>
            <a:p>
              <a:r>
                <a:rPr lang="en-US" sz="3200" b="1"/>
                <a:t>5</a:t>
              </a:r>
            </a:p>
          </p:txBody>
        </p:sp>
      </p:grpSp>
    </p:spTree>
    <p:extLst>
      <p:ext uri="{BB962C8B-B14F-4D97-AF65-F5344CB8AC3E}">
        <p14:creationId xmlns:p14="http://schemas.microsoft.com/office/powerpoint/2010/main" val="3369528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2004A-DFCB-ECF7-515A-BD6D0BD28E44}"/>
              </a:ext>
            </a:extLst>
          </p:cNvPr>
          <p:cNvSpPr>
            <a:spLocks noGrp="1"/>
          </p:cNvSpPr>
          <p:nvPr>
            <p:ph type="title"/>
          </p:nvPr>
        </p:nvSpPr>
        <p:spPr>
          <a:xfrm>
            <a:off x="757382" y="594955"/>
            <a:ext cx="10982036" cy="1188720"/>
          </a:xfrm>
        </p:spPr>
        <p:txBody>
          <a:bodyPr/>
          <a:lstStyle/>
          <a:p>
            <a:r>
              <a:rPr lang="en-US"/>
              <a:t>Campaign timelines</a:t>
            </a:r>
          </a:p>
        </p:txBody>
      </p:sp>
      <p:pic>
        <p:nvPicPr>
          <p:cNvPr id="5" name="Picture 4">
            <a:extLst>
              <a:ext uri="{FF2B5EF4-FFF2-40B4-BE49-F238E27FC236}">
                <a16:creationId xmlns:a16="http://schemas.microsoft.com/office/drawing/2014/main" id="{CD66F2E1-57F5-6F8E-EBC4-A39AE4872736}"/>
              </a:ext>
            </a:extLst>
          </p:cNvPr>
          <p:cNvPicPr>
            <a:picLocks noChangeAspect="1"/>
          </p:cNvPicPr>
          <p:nvPr/>
        </p:nvPicPr>
        <p:blipFill>
          <a:blip r:embed="rId3"/>
          <a:stretch>
            <a:fillRect/>
          </a:stretch>
        </p:blipFill>
        <p:spPr>
          <a:xfrm>
            <a:off x="757380" y="1896993"/>
            <a:ext cx="8306411" cy="2422326"/>
          </a:xfrm>
          <a:prstGeom prst="rect">
            <a:avLst/>
          </a:prstGeom>
          <a:ln>
            <a:solidFill>
              <a:schemeClr val="tx1"/>
            </a:solidFill>
          </a:ln>
        </p:spPr>
      </p:pic>
      <p:pic>
        <p:nvPicPr>
          <p:cNvPr id="9" name="Picture 8">
            <a:extLst>
              <a:ext uri="{FF2B5EF4-FFF2-40B4-BE49-F238E27FC236}">
                <a16:creationId xmlns:a16="http://schemas.microsoft.com/office/drawing/2014/main" id="{49A9F7EE-4565-18CE-2663-ECA32C691698}"/>
              </a:ext>
            </a:extLst>
          </p:cNvPr>
          <p:cNvPicPr>
            <a:picLocks noChangeAspect="1"/>
          </p:cNvPicPr>
          <p:nvPr/>
        </p:nvPicPr>
        <p:blipFill>
          <a:blip r:embed="rId4"/>
          <a:stretch>
            <a:fillRect/>
          </a:stretch>
        </p:blipFill>
        <p:spPr>
          <a:xfrm>
            <a:off x="917514" y="2251355"/>
            <a:ext cx="9840204" cy="2740779"/>
          </a:xfrm>
          <a:prstGeom prst="rect">
            <a:avLst/>
          </a:prstGeom>
          <a:ln>
            <a:solidFill>
              <a:schemeClr val="tx1"/>
            </a:solidFill>
          </a:ln>
        </p:spPr>
      </p:pic>
      <p:pic>
        <p:nvPicPr>
          <p:cNvPr id="11" name="Picture 10">
            <a:extLst>
              <a:ext uri="{FF2B5EF4-FFF2-40B4-BE49-F238E27FC236}">
                <a16:creationId xmlns:a16="http://schemas.microsoft.com/office/drawing/2014/main" id="{A0502FE6-F128-1B50-EBDD-239179D9FC5B}"/>
              </a:ext>
            </a:extLst>
          </p:cNvPr>
          <p:cNvPicPr>
            <a:picLocks noChangeAspect="1"/>
          </p:cNvPicPr>
          <p:nvPr/>
        </p:nvPicPr>
        <p:blipFill>
          <a:blip r:embed="rId5"/>
          <a:stretch>
            <a:fillRect/>
          </a:stretch>
        </p:blipFill>
        <p:spPr>
          <a:xfrm>
            <a:off x="1159195" y="2630496"/>
            <a:ext cx="10275425" cy="3160355"/>
          </a:xfrm>
          <a:prstGeom prst="rect">
            <a:avLst/>
          </a:prstGeom>
          <a:ln>
            <a:solidFill>
              <a:schemeClr val="tx1"/>
            </a:solidFill>
          </a:ln>
        </p:spPr>
      </p:pic>
      <p:pic>
        <p:nvPicPr>
          <p:cNvPr id="12" name="Picture 11">
            <a:extLst>
              <a:ext uri="{FF2B5EF4-FFF2-40B4-BE49-F238E27FC236}">
                <a16:creationId xmlns:a16="http://schemas.microsoft.com/office/drawing/2014/main" id="{6EAD5F3A-291A-B8FC-3AE5-9474D85181CF}"/>
              </a:ext>
            </a:extLst>
          </p:cNvPr>
          <p:cNvPicPr>
            <a:picLocks noChangeAspect="1"/>
          </p:cNvPicPr>
          <p:nvPr/>
        </p:nvPicPr>
        <p:blipFill>
          <a:blip r:embed="rId6"/>
          <a:stretch>
            <a:fillRect/>
          </a:stretch>
        </p:blipFill>
        <p:spPr>
          <a:xfrm>
            <a:off x="1438444" y="3167210"/>
            <a:ext cx="10757762" cy="2930903"/>
          </a:xfrm>
          <a:prstGeom prst="rect">
            <a:avLst/>
          </a:prstGeom>
          <a:ln>
            <a:solidFill>
              <a:schemeClr val="tx1"/>
            </a:solidFill>
          </a:ln>
        </p:spPr>
      </p:pic>
    </p:spTree>
    <p:extLst>
      <p:ext uri="{BB962C8B-B14F-4D97-AF65-F5344CB8AC3E}">
        <p14:creationId xmlns:p14="http://schemas.microsoft.com/office/powerpoint/2010/main" val="253375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2004A-DFCB-ECF7-515A-BD6D0BD28E44}"/>
              </a:ext>
            </a:extLst>
          </p:cNvPr>
          <p:cNvSpPr>
            <a:spLocks noGrp="1"/>
          </p:cNvSpPr>
          <p:nvPr>
            <p:ph type="title"/>
          </p:nvPr>
        </p:nvSpPr>
        <p:spPr>
          <a:xfrm>
            <a:off x="757382" y="594955"/>
            <a:ext cx="10982036" cy="1188720"/>
          </a:xfrm>
        </p:spPr>
        <p:txBody>
          <a:bodyPr/>
          <a:lstStyle/>
          <a:p>
            <a:r>
              <a:rPr lang="en-US"/>
              <a:t>Campaign Program Evaluation</a:t>
            </a:r>
          </a:p>
        </p:txBody>
      </p:sp>
      <p:grpSp>
        <p:nvGrpSpPr>
          <p:cNvPr id="18" name="Group 17">
            <a:extLst>
              <a:ext uri="{FF2B5EF4-FFF2-40B4-BE49-F238E27FC236}">
                <a16:creationId xmlns:a16="http://schemas.microsoft.com/office/drawing/2014/main" id="{E7F70A11-32D6-AA4D-6AED-6A84151160E2}"/>
              </a:ext>
            </a:extLst>
          </p:cNvPr>
          <p:cNvGrpSpPr/>
          <p:nvPr/>
        </p:nvGrpSpPr>
        <p:grpSpPr>
          <a:xfrm>
            <a:off x="757382" y="2294573"/>
            <a:ext cx="3430444" cy="2370455"/>
            <a:chOff x="757382" y="2294573"/>
            <a:chExt cx="3430444" cy="2370455"/>
          </a:xfrm>
        </p:grpSpPr>
        <p:pic>
          <p:nvPicPr>
            <p:cNvPr id="4" name="Graphic 3" descr="Bullseye outline">
              <a:extLst>
                <a:ext uri="{FF2B5EF4-FFF2-40B4-BE49-F238E27FC236}">
                  <a16:creationId xmlns:a16="http://schemas.microsoft.com/office/drawing/2014/main" id="{377AE553-6C4B-29D5-F128-28100DBCD0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382" y="2294573"/>
              <a:ext cx="800100" cy="800100"/>
            </a:xfrm>
            <a:prstGeom prst="rect">
              <a:avLst/>
            </a:prstGeom>
          </p:spPr>
        </p:pic>
        <p:sp>
          <p:nvSpPr>
            <p:cNvPr id="5" name="TextBox 4">
              <a:extLst>
                <a:ext uri="{FF2B5EF4-FFF2-40B4-BE49-F238E27FC236}">
                  <a16:creationId xmlns:a16="http://schemas.microsoft.com/office/drawing/2014/main" id="{DA842A7E-3D0A-5AC0-0634-CC969C932621}"/>
                </a:ext>
              </a:extLst>
            </p:cNvPr>
            <p:cNvSpPr txBox="1"/>
            <p:nvPr/>
          </p:nvSpPr>
          <p:spPr>
            <a:xfrm>
              <a:off x="1705841" y="2509957"/>
              <a:ext cx="1668318" cy="369332"/>
            </a:xfrm>
            <a:prstGeom prst="rect">
              <a:avLst/>
            </a:prstGeom>
            <a:noFill/>
          </p:spPr>
          <p:txBody>
            <a:bodyPr wrap="square" rtlCol="0">
              <a:spAutoFit/>
            </a:bodyPr>
            <a:lstStyle/>
            <a:p>
              <a:r>
                <a:rPr lang="en-US" b="1"/>
                <a:t>Primary Goal</a:t>
              </a:r>
            </a:p>
          </p:txBody>
        </p:sp>
        <p:sp>
          <p:nvSpPr>
            <p:cNvPr id="6" name="TextBox 5">
              <a:extLst>
                <a:ext uri="{FF2B5EF4-FFF2-40B4-BE49-F238E27FC236}">
                  <a16:creationId xmlns:a16="http://schemas.microsoft.com/office/drawing/2014/main" id="{8B5C7F4D-5838-89C0-EE9D-152EA5648045}"/>
                </a:ext>
              </a:extLst>
            </p:cNvPr>
            <p:cNvSpPr txBox="1"/>
            <p:nvPr/>
          </p:nvSpPr>
          <p:spPr>
            <a:xfrm>
              <a:off x="850900" y="3187700"/>
              <a:ext cx="3336926" cy="1477328"/>
            </a:xfrm>
            <a:prstGeom prst="rect">
              <a:avLst/>
            </a:prstGeom>
            <a:noFill/>
          </p:spPr>
          <p:txBody>
            <a:bodyPr wrap="square" rtlCol="0">
              <a:spAutoFit/>
            </a:bodyPr>
            <a:lstStyle/>
            <a:p>
              <a:r>
                <a:rPr lang="en-US"/>
                <a:t>Assess the campaign’s impact on </a:t>
              </a:r>
              <a:r>
                <a:rPr lang="en-US" b="1"/>
                <a:t>knowledge, attitudes, beliefs, and intentions</a:t>
              </a:r>
              <a:r>
                <a:rPr lang="en-US"/>
                <a:t> to use or avoid HCC, as well as possible longer-term changes in health behaviors</a:t>
              </a:r>
            </a:p>
          </p:txBody>
        </p:sp>
      </p:grpSp>
      <p:grpSp>
        <p:nvGrpSpPr>
          <p:cNvPr id="16" name="Group 15">
            <a:extLst>
              <a:ext uri="{FF2B5EF4-FFF2-40B4-BE49-F238E27FC236}">
                <a16:creationId xmlns:a16="http://schemas.microsoft.com/office/drawing/2014/main" id="{B7EA3D53-8C3D-5A22-CB30-A963763EA707}"/>
              </a:ext>
            </a:extLst>
          </p:cNvPr>
          <p:cNvGrpSpPr/>
          <p:nvPr/>
        </p:nvGrpSpPr>
        <p:grpSpPr>
          <a:xfrm>
            <a:off x="8966199" y="2294573"/>
            <a:ext cx="2773219" cy="2093456"/>
            <a:chOff x="8567882" y="2154873"/>
            <a:chExt cx="2773219" cy="2093456"/>
          </a:xfrm>
        </p:grpSpPr>
        <p:pic>
          <p:nvPicPr>
            <p:cNvPr id="10" name="Graphic 9" descr="Bullseye outline">
              <a:extLst>
                <a:ext uri="{FF2B5EF4-FFF2-40B4-BE49-F238E27FC236}">
                  <a16:creationId xmlns:a16="http://schemas.microsoft.com/office/drawing/2014/main" id="{AF28AB44-1082-43CD-DAD7-2775C27585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7882" y="2154873"/>
              <a:ext cx="800100" cy="800100"/>
            </a:xfrm>
            <a:prstGeom prst="rect">
              <a:avLst/>
            </a:prstGeom>
          </p:spPr>
        </p:pic>
        <p:sp>
          <p:nvSpPr>
            <p:cNvPr id="11" name="TextBox 10">
              <a:extLst>
                <a:ext uri="{FF2B5EF4-FFF2-40B4-BE49-F238E27FC236}">
                  <a16:creationId xmlns:a16="http://schemas.microsoft.com/office/drawing/2014/main" id="{343FE236-6776-0E8B-06A9-72322E3389C6}"/>
                </a:ext>
              </a:extLst>
            </p:cNvPr>
            <p:cNvSpPr txBox="1"/>
            <p:nvPr/>
          </p:nvSpPr>
          <p:spPr>
            <a:xfrm>
              <a:off x="9516341" y="2370257"/>
              <a:ext cx="1621560" cy="369332"/>
            </a:xfrm>
            <a:prstGeom prst="rect">
              <a:avLst/>
            </a:prstGeom>
            <a:noFill/>
          </p:spPr>
          <p:txBody>
            <a:bodyPr wrap="square" rtlCol="0">
              <a:spAutoFit/>
            </a:bodyPr>
            <a:lstStyle/>
            <a:p>
              <a:r>
                <a:rPr lang="en-US" b="1"/>
                <a:t>Tertiary Goal</a:t>
              </a:r>
            </a:p>
          </p:txBody>
        </p:sp>
        <p:sp>
          <p:nvSpPr>
            <p:cNvPr id="12" name="TextBox 11">
              <a:extLst>
                <a:ext uri="{FF2B5EF4-FFF2-40B4-BE49-F238E27FC236}">
                  <a16:creationId xmlns:a16="http://schemas.microsoft.com/office/drawing/2014/main" id="{C9B82623-13B8-ACBA-ADB1-2E7AA97B09A7}"/>
                </a:ext>
              </a:extLst>
            </p:cNvPr>
            <p:cNvSpPr txBox="1"/>
            <p:nvPr/>
          </p:nvSpPr>
          <p:spPr>
            <a:xfrm>
              <a:off x="8661401" y="3048000"/>
              <a:ext cx="2679700" cy="1200329"/>
            </a:xfrm>
            <a:prstGeom prst="rect">
              <a:avLst/>
            </a:prstGeom>
            <a:noFill/>
          </p:spPr>
          <p:txBody>
            <a:bodyPr wrap="square" rtlCol="0">
              <a:spAutoFit/>
            </a:bodyPr>
            <a:lstStyle/>
            <a:p>
              <a:r>
                <a:rPr lang="en-US"/>
                <a:t>Assess </a:t>
              </a:r>
              <a:r>
                <a:rPr lang="en-US" b="1"/>
                <a:t>vendor and community member satisfaction </a:t>
              </a:r>
              <a:r>
                <a:rPr lang="en-US"/>
                <a:t>with involvement in the process</a:t>
              </a:r>
            </a:p>
          </p:txBody>
        </p:sp>
      </p:grpSp>
      <p:grpSp>
        <p:nvGrpSpPr>
          <p:cNvPr id="17" name="Group 16">
            <a:extLst>
              <a:ext uri="{FF2B5EF4-FFF2-40B4-BE49-F238E27FC236}">
                <a16:creationId xmlns:a16="http://schemas.microsoft.com/office/drawing/2014/main" id="{0AAE68D8-C799-06B0-E86B-B9809C1525BA}"/>
              </a:ext>
            </a:extLst>
          </p:cNvPr>
          <p:cNvGrpSpPr/>
          <p:nvPr/>
        </p:nvGrpSpPr>
        <p:grpSpPr>
          <a:xfrm>
            <a:off x="4811283" y="2294573"/>
            <a:ext cx="3531459" cy="4032448"/>
            <a:chOff x="4595550" y="2294573"/>
            <a:chExt cx="3531459" cy="4032448"/>
          </a:xfrm>
        </p:grpSpPr>
        <p:sp>
          <p:nvSpPr>
            <p:cNvPr id="9" name="TextBox 8">
              <a:extLst>
                <a:ext uri="{FF2B5EF4-FFF2-40B4-BE49-F238E27FC236}">
                  <a16:creationId xmlns:a16="http://schemas.microsoft.com/office/drawing/2014/main" id="{20E0388F-623F-1A2A-4291-9770684D115C}"/>
                </a:ext>
              </a:extLst>
            </p:cNvPr>
            <p:cNvSpPr txBox="1"/>
            <p:nvPr/>
          </p:nvSpPr>
          <p:spPr>
            <a:xfrm>
              <a:off x="4718383" y="3187700"/>
              <a:ext cx="3408626" cy="3139321"/>
            </a:xfrm>
            <a:prstGeom prst="rect">
              <a:avLst/>
            </a:prstGeom>
            <a:noFill/>
          </p:spPr>
          <p:txBody>
            <a:bodyPr wrap="square" rtlCol="0">
              <a:spAutoFit/>
            </a:bodyPr>
            <a:lstStyle/>
            <a:p>
              <a:pPr marL="285750" indent="-285750">
                <a:buFont typeface="Arial" panose="020B0604020202020204" pitchFamily="34" charset="0"/>
                <a:buChar char="•"/>
              </a:pPr>
              <a:r>
                <a:rPr lang="en-US" b="1"/>
                <a:t>Raise awareness </a:t>
              </a:r>
              <a:r>
                <a:rPr lang="en-US"/>
                <a:t>about </a:t>
              </a:r>
              <a:br>
                <a:rPr lang="en-US"/>
              </a:br>
              <a:r>
                <a:rPr lang="en-US"/>
                <a:t>HCC and its impact on health</a:t>
              </a:r>
            </a:p>
            <a:p>
              <a:pPr marL="285750" indent="-285750">
                <a:buFont typeface="Arial" panose="020B0604020202020204" pitchFamily="34" charset="0"/>
                <a:buChar char="•"/>
              </a:pPr>
              <a:r>
                <a:rPr lang="en-US" b="1"/>
                <a:t>Increase skills </a:t>
              </a:r>
              <a:r>
                <a:rPr lang="en-US"/>
                <a:t>in effective communication about HCC use</a:t>
              </a:r>
            </a:p>
            <a:p>
              <a:pPr marL="285750" indent="-285750">
                <a:buFont typeface="Arial" panose="020B0604020202020204" pitchFamily="34" charset="0"/>
                <a:buChar char="•"/>
              </a:pPr>
              <a:r>
                <a:rPr lang="en-US" b="1"/>
                <a:t>Promote dialogue </a:t>
              </a:r>
              <a:r>
                <a:rPr lang="en-US"/>
                <a:t>around </a:t>
              </a:r>
              <a:br>
                <a:rPr lang="en-US"/>
              </a:br>
              <a:r>
                <a:rPr lang="en-US"/>
                <a:t>the impacts of recreational HCC products</a:t>
              </a:r>
            </a:p>
            <a:p>
              <a:pPr marL="285750" indent="-285750">
                <a:buFont typeface="Arial" panose="020B0604020202020204" pitchFamily="34" charset="0"/>
                <a:buChar char="•"/>
              </a:pPr>
              <a:r>
                <a:rPr lang="en-US" b="1"/>
                <a:t>Support healthy behaviors </a:t>
              </a:r>
              <a:br>
                <a:rPr lang="en-US"/>
              </a:br>
              <a:r>
                <a:rPr lang="en-US"/>
                <a:t>as an alternative to cannabis consumption which could lead to long-term behavior change</a:t>
              </a:r>
            </a:p>
          </p:txBody>
        </p:sp>
        <p:pic>
          <p:nvPicPr>
            <p:cNvPr id="3" name="Graphic 2" descr="Bullseye outline">
              <a:extLst>
                <a:ext uri="{FF2B5EF4-FFF2-40B4-BE49-F238E27FC236}">
                  <a16:creationId xmlns:a16="http://schemas.microsoft.com/office/drawing/2014/main" id="{322CC906-46A8-69B0-5E3F-253ADD12B1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5550" y="2294573"/>
              <a:ext cx="800100" cy="800100"/>
            </a:xfrm>
            <a:prstGeom prst="rect">
              <a:avLst/>
            </a:prstGeom>
          </p:spPr>
        </p:pic>
        <p:sp>
          <p:nvSpPr>
            <p:cNvPr id="15" name="TextBox 14">
              <a:extLst>
                <a:ext uri="{FF2B5EF4-FFF2-40B4-BE49-F238E27FC236}">
                  <a16:creationId xmlns:a16="http://schemas.microsoft.com/office/drawing/2014/main" id="{BE220C33-F2D4-CB70-D53F-A9CCE506C5E6}"/>
                </a:ext>
              </a:extLst>
            </p:cNvPr>
            <p:cNvSpPr txBox="1"/>
            <p:nvPr/>
          </p:nvSpPr>
          <p:spPr>
            <a:xfrm>
              <a:off x="5544008" y="2509957"/>
              <a:ext cx="2016851" cy="369332"/>
            </a:xfrm>
            <a:prstGeom prst="rect">
              <a:avLst/>
            </a:prstGeom>
            <a:noFill/>
          </p:spPr>
          <p:txBody>
            <a:bodyPr wrap="square" rtlCol="0">
              <a:spAutoFit/>
            </a:bodyPr>
            <a:lstStyle/>
            <a:p>
              <a:r>
                <a:rPr lang="en-US" b="1"/>
                <a:t>Secondary Goals</a:t>
              </a:r>
            </a:p>
          </p:txBody>
        </p:sp>
      </p:grpSp>
    </p:spTree>
    <p:extLst>
      <p:ext uri="{BB962C8B-B14F-4D97-AF65-F5344CB8AC3E}">
        <p14:creationId xmlns:p14="http://schemas.microsoft.com/office/powerpoint/2010/main" val="2724594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2004A-DFCB-ECF7-515A-BD6D0BD28E44}"/>
              </a:ext>
            </a:extLst>
          </p:cNvPr>
          <p:cNvSpPr>
            <a:spLocks noGrp="1"/>
          </p:cNvSpPr>
          <p:nvPr>
            <p:ph type="title"/>
          </p:nvPr>
        </p:nvSpPr>
        <p:spPr>
          <a:xfrm>
            <a:off x="757382" y="594955"/>
            <a:ext cx="10982036" cy="1188720"/>
          </a:xfrm>
        </p:spPr>
        <p:txBody>
          <a:bodyPr/>
          <a:lstStyle/>
          <a:p>
            <a:r>
              <a:rPr lang="en-US"/>
              <a:t>Evaluation Logic Model</a:t>
            </a:r>
          </a:p>
        </p:txBody>
      </p:sp>
      <p:cxnSp>
        <p:nvCxnSpPr>
          <p:cNvPr id="19" name="Straight Arrow Connector 18">
            <a:extLst>
              <a:ext uri="{FF2B5EF4-FFF2-40B4-BE49-F238E27FC236}">
                <a16:creationId xmlns:a16="http://schemas.microsoft.com/office/drawing/2014/main" id="{06071970-4EB5-8544-141F-BC6A759B62D8}"/>
              </a:ext>
            </a:extLst>
          </p:cNvPr>
          <p:cNvCxnSpPr/>
          <p:nvPr/>
        </p:nvCxnSpPr>
        <p:spPr>
          <a:xfrm>
            <a:off x="2589900" y="4103668"/>
            <a:ext cx="755176" cy="0"/>
          </a:xfrm>
          <a:prstGeom prst="straightConnector1">
            <a:avLst/>
          </a:prstGeom>
          <a:ln w="508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2C300E6-145D-A2C2-67FC-7AE1F5EE5904}"/>
              </a:ext>
            </a:extLst>
          </p:cNvPr>
          <p:cNvCxnSpPr/>
          <p:nvPr/>
        </p:nvCxnSpPr>
        <p:spPr>
          <a:xfrm>
            <a:off x="2589900" y="5166215"/>
            <a:ext cx="755176" cy="0"/>
          </a:xfrm>
          <a:prstGeom prst="straightConnector1">
            <a:avLst/>
          </a:prstGeom>
          <a:ln w="508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0EAA83A-08AF-3D03-89B7-33D74CB3A224}"/>
              </a:ext>
            </a:extLst>
          </p:cNvPr>
          <p:cNvCxnSpPr/>
          <p:nvPr/>
        </p:nvCxnSpPr>
        <p:spPr>
          <a:xfrm>
            <a:off x="8982368" y="4096824"/>
            <a:ext cx="755176" cy="0"/>
          </a:xfrm>
          <a:prstGeom prst="straightConnector1">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AC28CCB-2773-9EBB-0097-A34871FD9524}"/>
              </a:ext>
            </a:extLst>
          </p:cNvPr>
          <p:cNvCxnSpPr/>
          <p:nvPr/>
        </p:nvCxnSpPr>
        <p:spPr>
          <a:xfrm>
            <a:off x="8982368" y="5159371"/>
            <a:ext cx="755176" cy="0"/>
          </a:xfrm>
          <a:prstGeom prst="straightConnector1">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3">
            <a:extLst>
              <a:ext uri="{FF2B5EF4-FFF2-40B4-BE49-F238E27FC236}">
                <a16:creationId xmlns:a16="http://schemas.microsoft.com/office/drawing/2014/main" id="{D5D33845-ED28-512C-4C17-5EE052C35675}"/>
              </a:ext>
            </a:extLst>
          </p:cNvPr>
          <p:cNvSpPr/>
          <p:nvPr/>
        </p:nvSpPr>
        <p:spPr>
          <a:xfrm>
            <a:off x="761960" y="2906311"/>
            <a:ext cx="1563716" cy="3719919"/>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4">
                    <a:lumMod val="50000"/>
                  </a:schemeClr>
                </a:solidFill>
              </a:rPr>
              <a:t>-Staff</a:t>
            </a:r>
          </a:p>
          <a:p>
            <a:pPr algn="ctr"/>
            <a:endParaRPr lang="en-US">
              <a:solidFill>
                <a:schemeClr val="accent4">
                  <a:lumMod val="50000"/>
                </a:schemeClr>
              </a:solidFill>
            </a:endParaRPr>
          </a:p>
          <a:p>
            <a:pPr algn="ctr"/>
            <a:r>
              <a:rPr lang="en-US">
                <a:solidFill>
                  <a:schemeClr val="accent4">
                    <a:lumMod val="50000"/>
                  </a:schemeClr>
                </a:solidFill>
              </a:rPr>
              <a:t>-Toolkits</a:t>
            </a:r>
          </a:p>
          <a:p>
            <a:pPr algn="ctr"/>
            <a:endParaRPr lang="en-US">
              <a:solidFill>
                <a:schemeClr val="accent4">
                  <a:lumMod val="50000"/>
                </a:schemeClr>
              </a:solidFill>
            </a:endParaRPr>
          </a:p>
          <a:p>
            <a:pPr algn="ctr"/>
            <a:r>
              <a:rPr lang="en-US">
                <a:solidFill>
                  <a:schemeClr val="accent4">
                    <a:lumMod val="50000"/>
                  </a:schemeClr>
                </a:solidFill>
              </a:rPr>
              <a:t>-Modules</a:t>
            </a:r>
          </a:p>
          <a:p>
            <a:pPr algn="ctr"/>
            <a:endParaRPr lang="en-US">
              <a:solidFill>
                <a:schemeClr val="accent4">
                  <a:lumMod val="50000"/>
                </a:schemeClr>
              </a:solidFill>
            </a:endParaRPr>
          </a:p>
          <a:p>
            <a:pPr algn="ctr"/>
            <a:r>
              <a:rPr lang="en-US">
                <a:solidFill>
                  <a:schemeClr val="accent4">
                    <a:lumMod val="50000"/>
                  </a:schemeClr>
                </a:solidFill>
              </a:rPr>
              <a:t>-Content (videos, courses, etc.)</a:t>
            </a:r>
          </a:p>
          <a:p>
            <a:pPr algn="ctr"/>
            <a:endParaRPr lang="en-US">
              <a:solidFill>
                <a:schemeClr val="accent4">
                  <a:lumMod val="50000"/>
                </a:schemeClr>
              </a:solidFill>
            </a:endParaRPr>
          </a:p>
          <a:p>
            <a:pPr algn="ctr"/>
            <a:r>
              <a:rPr lang="en-US">
                <a:solidFill>
                  <a:schemeClr val="accent4">
                    <a:lumMod val="50000"/>
                  </a:schemeClr>
                </a:solidFill>
              </a:rPr>
              <a:t>-Scientific review council</a:t>
            </a:r>
          </a:p>
        </p:txBody>
      </p:sp>
      <p:sp>
        <p:nvSpPr>
          <p:cNvPr id="45" name="Rectangle 44">
            <a:extLst>
              <a:ext uri="{FF2B5EF4-FFF2-40B4-BE49-F238E27FC236}">
                <a16:creationId xmlns:a16="http://schemas.microsoft.com/office/drawing/2014/main" id="{83DE129B-C580-EAAD-EFC8-CB86DDDA6F5D}"/>
              </a:ext>
            </a:extLst>
          </p:cNvPr>
          <p:cNvSpPr/>
          <p:nvPr/>
        </p:nvSpPr>
        <p:spPr>
          <a:xfrm>
            <a:off x="816501" y="2208249"/>
            <a:ext cx="1444387" cy="409165"/>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rPr>
              <a:t>Inputs</a:t>
            </a:r>
          </a:p>
        </p:txBody>
      </p:sp>
      <p:sp>
        <p:nvSpPr>
          <p:cNvPr id="18" name="Rounded Rectangle 7">
            <a:extLst>
              <a:ext uri="{FF2B5EF4-FFF2-40B4-BE49-F238E27FC236}">
                <a16:creationId xmlns:a16="http://schemas.microsoft.com/office/drawing/2014/main" id="{41B97B9B-85A5-7A53-D591-A0A967A077CA}"/>
              </a:ext>
            </a:extLst>
          </p:cNvPr>
          <p:cNvSpPr/>
          <p:nvPr/>
        </p:nvSpPr>
        <p:spPr>
          <a:xfrm>
            <a:off x="10001769" y="2906311"/>
            <a:ext cx="1737649" cy="3719919"/>
          </a:xfrm>
          <a:prstGeom prst="roundRect">
            <a:avLst/>
          </a:prstGeom>
          <a:solidFill>
            <a:schemeClr val="accent2">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50000"/>
                  </a:schemeClr>
                </a:solidFill>
              </a:rPr>
              <a:t>-Assess</a:t>
            </a:r>
          </a:p>
          <a:p>
            <a:pPr algn="ctr"/>
            <a:r>
              <a:rPr lang="en-US">
                <a:solidFill>
                  <a:schemeClr val="accent6">
                    <a:lumMod val="50000"/>
                  </a:schemeClr>
                </a:solidFill>
              </a:rPr>
              <a:t>knowledge, attitudes,</a:t>
            </a:r>
          </a:p>
          <a:p>
            <a:pPr algn="ctr"/>
            <a:r>
              <a:rPr lang="en-US">
                <a:solidFill>
                  <a:schemeClr val="accent6">
                    <a:lumMod val="50000"/>
                  </a:schemeClr>
                </a:solidFill>
              </a:rPr>
              <a:t>norms, and</a:t>
            </a:r>
          </a:p>
          <a:p>
            <a:pPr algn="ctr"/>
            <a:r>
              <a:rPr lang="en-US">
                <a:solidFill>
                  <a:schemeClr val="accent6">
                    <a:lumMod val="50000"/>
                  </a:schemeClr>
                </a:solidFill>
              </a:rPr>
              <a:t>intentions</a:t>
            </a:r>
          </a:p>
        </p:txBody>
      </p:sp>
      <p:sp>
        <p:nvSpPr>
          <p:cNvPr id="46" name="Rectangle 45">
            <a:extLst>
              <a:ext uri="{FF2B5EF4-FFF2-40B4-BE49-F238E27FC236}">
                <a16:creationId xmlns:a16="http://schemas.microsoft.com/office/drawing/2014/main" id="{88D93885-6698-CEF9-F967-452ED0250004}"/>
              </a:ext>
            </a:extLst>
          </p:cNvPr>
          <p:cNvSpPr/>
          <p:nvPr/>
        </p:nvSpPr>
        <p:spPr>
          <a:xfrm>
            <a:off x="10148400" y="2208249"/>
            <a:ext cx="1444387" cy="409165"/>
          </a:xfrm>
          <a:prstGeom prst="rect">
            <a:avLst/>
          </a:prstGeom>
          <a:solidFill>
            <a:schemeClr val="accent2">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6">
                    <a:lumMod val="50000"/>
                  </a:schemeClr>
                </a:solidFill>
              </a:rPr>
              <a:t>Outcomes</a:t>
            </a:r>
          </a:p>
        </p:txBody>
      </p:sp>
      <p:sp>
        <p:nvSpPr>
          <p:cNvPr id="17" name="Rounded Rectangle 5">
            <a:extLst>
              <a:ext uri="{FF2B5EF4-FFF2-40B4-BE49-F238E27FC236}">
                <a16:creationId xmlns:a16="http://schemas.microsoft.com/office/drawing/2014/main" id="{0639FC6B-38C9-2FA5-937B-AD76B2F24E3F}"/>
              </a:ext>
            </a:extLst>
          </p:cNvPr>
          <p:cNvSpPr/>
          <p:nvPr/>
        </p:nvSpPr>
        <p:spPr>
          <a:xfrm>
            <a:off x="3609300" y="2906311"/>
            <a:ext cx="1448024" cy="362550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21" name="Rounded Rectangle 9">
            <a:extLst>
              <a:ext uri="{FF2B5EF4-FFF2-40B4-BE49-F238E27FC236}">
                <a16:creationId xmlns:a16="http://schemas.microsoft.com/office/drawing/2014/main" id="{A2766196-95CE-4171-0947-DB8103910B7B}"/>
              </a:ext>
            </a:extLst>
          </p:cNvPr>
          <p:cNvSpPr/>
          <p:nvPr/>
        </p:nvSpPr>
        <p:spPr>
          <a:xfrm>
            <a:off x="5165960" y="2926651"/>
            <a:ext cx="1778004" cy="36995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accent1">
                  <a:lumMod val="50000"/>
                </a:schemeClr>
              </a:solidFill>
            </a:endParaRPr>
          </a:p>
        </p:txBody>
      </p:sp>
      <p:sp>
        <p:nvSpPr>
          <p:cNvPr id="22" name="Rounded Rectangle 11">
            <a:extLst>
              <a:ext uri="{FF2B5EF4-FFF2-40B4-BE49-F238E27FC236}">
                <a16:creationId xmlns:a16="http://schemas.microsoft.com/office/drawing/2014/main" id="{AB9639ED-91DB-F762-F960-5DD493097041}"/>
              </a:ext>
            </a:extLst>
          </p:cNvPr>
          <p:cNvSpPr/>
          <p:nvPr/>
        </p:nvSpPr>
        <p:spPr>
          <a:xfrm>
            <a:off x="7029120" y="2906311"/>
            <a:ext cx="1632577" cy="371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cxnSp>
        <p:nvCxnSpPr>
          <p:cNvPr id="28" name="Straight Connector 27">
            <a:extLst>
              <a:ext uri="{FF2B5EF4-FFF2-40B4-BE49-F238E27FC236}">
                <a16:creationId xmlns:a16="http://schemas.microsoft.com/office/drawing/2014/main" id="{83F96D30-BB75-8018-C2F0-5F44ADD0597F}"/>
              </a:ext>
            </a:extLst>
          </p:cNvPr>
          <p:cNvCxnSpPr>
            <a:cxnSpLocks/>
          </p:cNvCxnSpPr>
          <p:nvPr/>
        </p:nvCxnSpPr>
        <p:spPr>
          <a:xfrm>
            <a:off x="3609300" y="3846574"/>
            <a:ext cx="5052397"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3145DF-C568-DAC3-6ACE-945430FEEE24}"/>
              </a:ext>
            </a:extLst>
          </p:cNvPr>
          <p:cNvCxnSpPr>
            <a:cxnSpLocks/>
          </p:cNvCxnSpPr>
          <p:nvPr/>
        </p:nvCxnSpPr>
        <p:spPr>
          <a:xfrm>
            <a:off x="3609300" y="4572369"/>
            <a:ext cx="5052397"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102435A-2BA7-3C24-C04B-EFAF09B740F4}"/>
              </a:ext>
            </a:extLst>
          </p:cNvPr>
          <p:cNvCxnSpPr>
            <a:cxnSpLocks/>
          </p:cNvCxnSpPr>
          <p:nvPr/>
        </p:nvCxnSpPr>
        <p:spPr>
          <a:xfrm>
            <a:off x="3609300" y="5236608"/>
            <a:ext cx="5052397"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CFEDA7F-A466-307D-56AC-324EA4DD1C5C}"/>
              </a:ext>
            </a:extLst>
          </p:cNvPr>
          <p:cNvCxnSpPr>
            <a:cxnSpLocks/>
          </p:cNvCxnSpPr>
          <p:nvPr/>
        </p:nvCxnSpPr>
        <p:spPr>
          <a:xfrm>
            <a:off x="3609300" y="5839292"/>
            <a:ext cx="5052397"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98D7DAC-2951-7F4D-964C-8046B36A3486}"/>
              </a:ext>
            </a:extLst>
          </p:cNvPr>
          <p:cNvSpPr txBox="1"/>
          <p:nvPr/>
        </p:nvSpPr>
        <p:spPr>
          <a:xfrm>
            <a:off x="3666331" y="3114345"/>
            <a:ext cx="1157170" cy="646331"/>
          </a:xfrm>
          <a:prstGeom prst="rect">
            <a:avLst/>
          </a:prstGeom>
          <a:noFill/>
        </p:spPr>
        <p:txBody>
          <a:bodyPr wrap="square" rtlCol="0">
            <a:spAutoFit/>
          </a:bodyPr>
          <a:lstStyle/>
          <a:p>
            <a:r>
              <a:rPr lang="en-US">
                <a:solidFill>
                  <a:schemeClr val="accent1">
                    <a:lumMod val="50000"/>
                  </a:schemeClr>
                </a:solidFill>
              </a:rPr>
              <a:t>-Art exhibition</a:t>
            </a:r>
          </a:p>
        </p:txBody>
      </p:sp>
      <p:sp>
        <p:nvSpPr>
          <p:cNvPr id="32" name="TextBox 31">
            <a:extLst>
              <a:ext uri="{FF2B5EF4-FFF2-40B4-BE49-F238E27FC236}">
                <a16:creationId xmlns:a16="http://schemas.microsoft.com/office/drawing/2014/main" id="{AEFD9C1C-9C5D-D842-CD8D-7FA5A6F2ACCB}"/>
              </a:ext>
            </a:extLst>
          </p:cNvPr>
          <p:cNvSpPr txBox="1"/>
          <p:nvPr/>
        </p:nvSpPr>
        <p:spPr>
          <a:xfrm>
            <a:off x="5255147" y="3288362"/>
            <a:ext cx="1335384" cy="298296"/>
          </a:xfrm>
          <a:prstGeom prst="rect">
            <a:avLst/>
          </a:prstGeom>
          <a:noFill/>
        </p:spPr>
        <p:txBody>
          <a:bodyPr wrap="none" rtlCol="0">
            <a:spAutoFit/>
          </a:bodyPr>
          <a:lstStyle/>
          <a:p>
            <a:r>
              <a:rPr lang="en-US" sz="1600">
                <a:solidFill>
                  <a:schemeClr val="accent1">
                    <a:lumMod val="50000"/>
                  </a:schemeClr>
                </a:solidFill>
              </a:rPr>
              <a:t>-Artists, patrons</a:t>
            </a:r>
          </a:p>
        </p:txBody>
      </p:sp>
      <p:sp>
        <p:nvSpPr>
          <p:cNvPr id="37" name="TextBox 36">
            <a:extLst>
              <a:ext uri="{FF2B5EF4-FFF2-40B4-BE49-F238E27FC236}">
                <a16:creationId xmlns:a16="http://schemas.microsoft.com/office/drawing/2014/main" id="{781F65D7-3871-8DA5-57CB-6479EFF4B517}"/>
              </a:ext>
            </a:extLst>
          </p:cNvPr>
          <p:cNvSpPr txBox="1"/>
          <p:nvPr/>
        </p:nvSpPr>
        <p:spPr>
          <a:xfrm>
            <a:off x="7124047" y="3068178"/>
            <a:ext cx="1521186" cy="738664"/>
          </a:xfrm>
          <a:prstGeom prst="rect">
            <a:avLst/>
          </a:prstGeom>
          <a:noFill/>
        </p:spPr>
        <p:txBody>
          <a:bodyPr wrap="none" rtlCol="0">
            <a:spAutoFit/>
          </a:bodyPr>
          <a:lstStyle/>
          <a:p>
            <a:r>
              <a:rPr lang="en-US" sz="1400">
                <a:solidFill>
                  <a:schemeClr val="accent1">
                    <a:lumMod val="50000"/>
                  </a:schemeClr>
                </a:solidFill>
              </a:rPr>
              <a:t>-No. of artists, art </a:t>
            </a:r>
          </a:p>
          <a:p>
            <a:r>
              <a:rPr lang="en-US" sz="1400">
                <a:solidFill>
                  <a:schemeClr val="accent1">
                    <a:lumMod val="50000"/>
                  </a:schemeClr>
                </a:solidFill>
              </a:rPr>
              <a:t>pieces, vendors, </a:t>
            </a:r>
          </a:p>
          <a:p>
            <a:r>
              <a:rPr lang="en-US" sz="1400">
                <a:solidFill>
                  <a:schemeClr val="accent1">
                    <a:lumMod val="50000"/>
                  </a:schemeClr>
                </a:solidFill>
              </a:rPr>
              <a:t>participants</a:t>
            </a:r>
          </a:p>
        </p:txBody>
      </p:sp>
      <p:sp>
        <p:nvSpPr>
          <p:cNvPr id="24" name="TextBox 23">
            <a:extLst>
              <a:ext uri="{FF2B5EF4-FFF2-40B4-BE49-F238E27FC236}">
                <a16:creationId xmlns:a16="http://schemas.microsoft.com/office/drawing/2014/main" id="{4FAD8EA5-5005-BC67-4A34-256EBF662D5A}"/>
              </a:ext>
            </a:extLst>
          </p:cNvPr>
          <p:cNvSpPr txBox="1"/>
          <p:nvPr/>
        </p:nvSpPr>
        <p:spPr>
          <a:xfrm>
            <a:off x="3666331" y="4046764"/>
            <a:ext cx="878957" cy="325414"/>
          </a:xfrm>
          <a:prstGeom prst="rect">
            <a:avLst/>
          </a:prstGeom>
          <a:noFill/>
        </p:spPr>
        <p:txBody>
          <a:bodyPr wrap="none" rtlCol="0">
            <a:spAutoFit/>
          </a:bodyPr>
          <a:lstStyle/>
          <a:p>
            <a:r>
              <a:rPr lang="en-US">
                <a:solidFill>
                  <a:schemeClr val="accent1">
                    <a:lumMod val="50000"/>
                  </a:schemeClr>
                </a:solidFill>
              </a:rPr>
              <a:t>-Training</a:t>
            </a:r>
          </a:p>
        </p:txBody>
      </p:sp>
      <p:sp>
        <p:nvSpPr>
          <p:cNvPr id="33" name="TextBox 32">
            <a:extLst>
              <a:ext uri="{FF2B5EF4-FFF2-40B4-BE49-F238E27FC236}">
                <a16:creationId xmlns:a16="http://schemas.microsoft.com/office/drawing/2014/main" id="{79CEC96F-7482-418B-0F39-E6C93F68437B}"/>
              </a:ext>
            </a:extLst>
          </p:cNvPr>
          <p:cNvSpPr txBox="1"/>
          <p:nvPr/>
        </p:nvSpPr>
        <p:spPr>
          <a:xfrm>
            <a:off x="5255147" y="3886306"/>
            <a:ext cx="1688077" cy="646331"/>
          </a:xfrm>
          <a:prstGeom prst="rect">
            <a:avLst/>
          </a:prstGeom>
          <a:noFill/>
        </p:spPr>
        <p:txBody>
          <a:bodyPr wrap="square" rtlCol="0">
            <a:spAutoFit/>
          </a:bodyPr>
          <a:lstStyle/>
          <a:p>
            <a:r>
              <a:rPr lang="en-US" sz="1200">
                <a:solidFill>
                  <a:schemeClr val="accent1">
                    <a:lumMod val="50000"/>
                  </a:schemeClr>
                </a:solidFill>
              </a:rPr>
              <a:t>-Parents, peers, supporters, providers of youth/pregnant people</a:t>
            </a:r>
          </a:p>
        </p:txBody>
      </p:sp>
      <p:sp>
        <p:nvSpPr>
          <p:cNvPr id="38" name="TextBox 37">
            <a:extLst>
              <a:ext uri="{FF2B5EF4-FFF2-40B4-BE49-F238E27FC236}">
                <a16:creationId xmlns:a16="http://schemas.microsoft.com/office/drawing/2014/main" id="{EB41FDE8-5083-804F-E00A-1D41033D718E}"/>
              </a:ext>
            </a:extLst>
          </p:cNvPr>
          <p:cNvSpPr txBox="1"/>
          <p:nvPr/>
        </p:nvSpPr>
        <p:spPr>
          <a:xfrm>
            <a:off x="7124047" y="3947861"/>
            <a:ext cx="1305935" cy="523220"/>
          </a:xfrm>
          <a:prstGeom prst="rect">
            <a:avLst/>
          </a:prstGeom>
          <a:noFill/>
        </p:spPr>
        <p:txBody>
          <a:bodyPr wrap="none" rtlCol="0">
            <a:spAutoFit/>
          </a:bodyPr>
          <a:lstStyle/>
          <a:p>
            <a:r>
              <a:rPr lang="en-US" sz="1400">
                <a:solidFill>
                  <a:schemeClr val="accent1">
                    <a:lumMod val="50000"/>
                  </a:schemeClr>
                </a:solidFill>
              </a:rPr>
              <a:t>-No. of trained </a:t>
            </a:r>
          </a:p>
          <a:p>
            <a:r>
              <a:rPr lang="en-US" sz="1400">
                <a:solidFill>
                  <a:schemeClr val="accent1">
                    <a:lumMod val="50000"/>
                  </a:schemeClr>
                </a:solidFill>
              </a:rPr>
              <a:t>individuals</a:t>
            </a:r>
          </a:p>
        </p:txBody>
      </p:sp>
      <p:sp>
        <p:nvSpPr>
          <p:cNvPr id="25" name="TextBox 24">
            <a:extLst>
              <a:ext uri="{FF2B5EF4-FFF2-40B4-BE49-F238E27FC236}">
                <a16:creationId xmlns:a16="http://schemas.microsoft.com/office/drawing/2014/main" id="{24E7A426-8C0D-C079-7597-085C52CC2CF6}"/>
              </a:ext>
            </a:extLst>
          </p:cNvPr>
          <p:cNvSpPr txBox="1"/>
          <p:nvPr/>
        </p:nvSpPr>
        <p:spPr>
          <a:xfrm>
            <a:off x="3666331" y="4619751"/>
            <a:ext cx="1233296" cy="569475"/>
          </a:xfrm>
          <a:prstGeom prst="rect">
            <a:avLst/>
          </a:prstGeom>
          <a:noFill/>
        </p:spPr>
        <p:txBody>
          <a:bodyPr wrap="none" rtlCol="0">
            <a:spAutoFit/>
          </a:bodyPr>
          <a:lstStyle/>
          <a:p>
            <a:r>
              <a:rPr lang="en-US">
                <a:solidFill>
                  <a:schemeClr val="accent1">
                    <a:lumMod val="50000"/>
                  </a:schemeClr>
                </a:solidFill>
              </a:rPr>
              <a:t>-Community </a:t>
            </a:r>
          </a:p>
          <a:p>
            <a:r>
              <a:rPr lang="en-US">
                <a:solidFill>
                  <a:schemeClr val="accent1">
                    <a:lumMod val="50000"/>
                  </a:schemeClr>
                </a:solidFill>
              </a:rPr>
              <a:t>  events</a:t>
            </a:r>
          </a:p>
        </p:txBody>
      </p:sp>
      <p:sp>
        <p:nvSpPr>
          <p:cNvPr id="34" name="TextBox 33">
            <a:extLst>
              <a:ext uri="{FF2B5EF4-FFF2-40B4-BE49-F238E27FC236}">
                <a16:creationId xmlns:a16="http://schemas.microsoft.com/office/drawing/2014/main" id="{AF2621B7-2BD4-8C4B-1E2F-28AA133CBD8E}"/>
              </a:ext>
            </a:extLst>
          </p:cNvPr>
          <p:cNvSpPr txBox="1"/>
          <p:nvPr/>
        </p:nvSpPr>
        <p:spPr>
          <a:xfrm>
            <a:off x="5255147" y="4612101"/>
            <a:ext cx="1545532" cy="584775"/>
          </a:xfrm>
          <a:prstGeom prst="rect">
            <a:avLst/>
          </a:prstGeom>
          <a:noFill/>
        </p:spPr>
        <p:txBody>
          <a:bodyPr wrap="square" rtlCol="0">
            <a:spAutoFit/>
          </a:bodyPr>
          <a:lstStyle/>
          <a:p>
            <a:r>
              <a:rPr lang="en-US" sz="1600">
                <a:solidFill>
                  <a:schemeClr val="accent1">
                    <a:lumMod val="50000"/>
                  </a:schemeClr>
                </a:solidFill>
              </a:rPr>
              <a:t>-Community </a:t>
            </a:r>
          </a:p>
          <a:p>
            <a:r>
              <a:rPr lang="en-US" sz="1600">
                <a:solidFill>
                  <a:schemeClr val="accent1">
                    <a:lumMod val="50000"/>
                  </a:schemeClr>
                </a:solidFill>
              </a:rPr>
              <a:t>members</a:t>
            </a:r>
          </a:p>
        </p:txBody>
      </p:sp>
      <p:sp>
        <p:nvSpPr>
          <p:cNvPr id="39" name="TextBox 38">
            <a:extLst>
              <a:ext uri="{FF2B5EF4-FFF2-40B4-BE49-F238E27FC236}">
                <a16:creationId xmlns:a16="http://schemas.microsoft.com/office/drawing/2014/main" id="{D1067788-1D44-76BE-4E4A-BD7B581CE9EC}"/>
              </a:ext>
            </a:extLst>
          </p:cNvPr>
          <p:cNvSpPr txBox="1"/>
          <p:nvPr/>
        </p:nvSpPr>
        <p:spPr>
          <a:xfrm>
            <a:off x="7124047" y="4642878"/>
            <a:ext cx="1512850" cy="523220"/>
          </a:xfrm>
          <a:prstGeom prst="rect">
            <a:avLst/>
          </a:prstGeom>
          <a:noFill/>
        </p:spPr>
        <p:txBody>
          <a:bodyPr wrap="none" rtlCol="0">
            <a:spAutoFit/>
          </a:bodyPr>
          <a:lstStyle/>
          <a:p>
            <a:r>
              <a:rPr lang="en-US" sz="1400">
                <a:solidFill>
                  <a:schemeClr val="accent1">
                    <a:lumMod val="50000"/>
                  </a:schemeClr>
                </a:solidFill>
              </a:rPr>
              <a:t>-No. of events and</a:t>
            </a:r>
          </a:p>
          <a:p>
            <a:r>
              <a:rPr lang="en-US" sz="1400">
                <a:solidFill>
                  <a:schemeClr val="accent1">
                    <a:lumMod val="50000"/>
                  </a:schemeClr>
                </a:solidFill>
              </a:rPr>
              <a:t>materials distr.</a:t>
            </a:r>
          </a:p>
        </p:txBody>
      </p:sp>
      <p:sp>
        <p:nvSpPr>
          <p:cNvPr id="26" name="TextBox 25">
            <a:extLst>
              <a:ext uri="{FF2B5EF4-FFF2-40B4-BE49-F238E27FC236}">
                <a16:creationId xmlns:a16="http://schemas.microsoft.com/office/drawing/2014/main" id="{58DEFF2A-0DB0-D269-8F58-25548077BD11}"/>
              </a:ext>
            </a:extLst>
          </p:cNvPr>
          <p:cNvSpPr txBox="1"/>
          <p:nvPr/>
        </p:nvSpPr>
        <p:spPr>
          <a:xfrm>
            <a:off x="3666331" y="5375243"/>
            <a:ext cx="1264369" cy="325414"/>
          </a:xfrm>
          <a:prstGeom prst="rect">
            <a:avLst/>
          </a:prstGeom>
          <a:noFill/>
        </p:spPr>
        <p:txBody>
          <a:bodyPr wrap="none" rtlCol="0">
            <a:spAutoFit/>
          </a:bodyPr>
          <a:lstStyle/>
          <a:p>
            <a:r>
              <a:rPr lang="en-US">
                <a:solidFill>
                  <a:schemeClr val="accent1">
                    <a:lumMod val="50000"/>
                  </a:schemeClr>
                </a:solidFill>
              </a:rPr>
              <a:t>-Social media</a:t>
            </a:r>
          </a:p>
        </p:txBody>
      </p:sp>
      <p:sp>
        <p:nvSpPr>
          <p:cNvPr id="35" name="TextBox 34">
            <a:extLst>
              <a:ext uri="{FF2B5EF4-FFF2-40B4-BE49-F238E27FC236}">
                <a16:creationId xmlns:a16="http://schemas.microsoft.com/office/drawing/2014/main" id="{C1D5A28B-F621-B9AF-EAF6-B9F27DBB3610}"/>
              </a:ext>
            </a:extLst>
          </p:cNvPr>
          <p:cNvSpPr txBox="1"/>
          <p:nvPr/>
        </p:nvSpPr>
        <p:spPr>
          <a:xfrm>
            <a:off x="5255147" y="5307449"/>
            <a:ext cx="1150587" cy="461003"/>
          </a:xfrm>
          <a:prstGeom prst="rect">
            <a:avLst/>
          </a:prstGeom>
          <a:noFill/>
        </p:spPr>
        <p:txBody>
          <a:bodyPr wrap="none" rtlCol="0">
            <a:spAutoFit/>
          </a:bodyPr>
          <a:lstStyle/>
          <a:p>
            <a:r>
              <a:rPr lang="en-US" sz="1400">
                <a:solidFill>
                  <a:schemeClr val="accent1">
                    <a:lumMod val="50000"/>
                  </a:schemeClr>
                </a:solidFill>
              </a:rPr>
              <a:t>-Online users</a:t>
            </a:r>
          </a:p>
          <a:p>
            <a:r>
              <a:rPr lang="en-US" sz="1400">
                <a:solidFill>
                  <a:schemeClr val="accent1">
                    <a:lumMod val="50000"/>
                  </a:schemeClr>
                </a:solidFill>
              </a:rPr>
              <a:t>and influencers</a:t>
            </a:r>
          </a:p>
        </p:txBody>
      </p:sp>
      <p:sp>
        <p:nvSpPr>
          <p:cNvPr id="40" name="TextBox 39">
            <a:extLst>
              <a:ext uri="{FF2B5EF4-FFF2-40B4-BE49-F238E27FC236}">
                <a16:creationId xmlns:a16="http://schemas.microsoft.com/office/drawing/2014/main" id="{781480BB-00EF-9E2D-05CE-0ABEB3878BDE}"/>
              </a:ext>
            </a:extLst>
          </p:cNvPr>
          <p:cNvSpPr txBox="1"/>
          <p:nvPr/>
        </p:nvSpPr>
        <p:spPr>
          <a:xfrm>
            <a:off x="7124047" y="5276340"/>
            <a:ext cx="1571712" cy="523220"/>
          </a:xfrm>
          <a:prstGeom prst="rect">
            <a:avLst/>
          </a:prstGeom>
          <a:noFill/>
        </p:spPr>
        <p:txBody>
          <a:bodyPr wrap="none" rtlCol="0">
            <a:spAutoFit/>
          </a:bodyPr>
          <a:lstStyle/>
          <a:p>
            <a:r>
              <a:rPr lang="en-US" sz="1400">
                <a:solidFill>
                  <a:schemeClr val="accent1">
                    <a:lumMod val="50000"/>
                  </a:schemeClr>
                </a:solidFill>
              </a:rPr>
              <a:t>-No. of views, likes,</a:t>
            </a:r>
          </a:p>
          <a:p>
            <a:r>
              <a:rPr lang="en-US" sz="1400">
                <a:solidFill>
                  <a:schemeClr val="accent1">
                    <a:lumMod val="50000"/>
                  </a:schemeClr>
                </a:solidFill>
              </a:rPr>
              <a:t>and impressions</a:t>
            </a:r>
          </a:p>
        </p:txBody>
      </p:sp>
      <p:sp>
        <p:nvSpPr>
          <p:cNvPr id="27" name="TextBox 26">
            <a:extLst>
              <a:ext uri="{FF2B5EF4-FFF2-40B4-BE49-F238E27FC236}">
                <a16:creationId xmlns:a16="http://schemas.microsoft.com/office/drawing/2014/main" id="{D8A5594A-3123-6D17-B389-B2EEC294F793}"/>
              </a:ext>
            </a:extLst>
          </p:cNvPr>
          <p:cNvSpPr txBox="1"/>
          <p:nvPr/>
        </p:nvSpPr>
        <p:spPr>
          <a:xfrm>
            <a:off x="3666331" y="5879022"/>
            <a:ext cx="1119741" cy="569475"/>
          </a:xfrm>
          <a:prstGeom prst="rect">
            <a:avLst/>
          </a:prstGeom>
          <a:noFill/>
        </p:spPr>
        <p:txBody>
          <a:bodyPr wrap="none" rtlCol="0">
            <a:spAutoFit/>
          </a:bodyPr>
          <a:lstStyle/>
          <a:p>
            <a:r>
              <a:rPr lang="en-US">
                <a:solidFill>
                  <a:schemeClr val="accent1">
                    <a:lumMod val="50000"/>
                  </a:schemeClr>
                </a:solidFill>
              </a:rPr>
              <a:t>-Other</a:t>
            </a:r>
          </a:p>
          <a:p>
            <a:r>
              <a:rPr lang="en-US">
                <a:solidFill>
                  <a:schemeClr val="accent1">
                    <a:lumMod val="50000"/>
                  </a:schemeClr>
                </a:solidFill>
              </a:rPr>
              <a:t> advertising</a:t>
            </a:r>
          </a:p>
        </p:txBody>
      </p:sp>
      <p:sp>
        <p:nvSpPr>
          <p:cNvPr id="36" name="TextBox 35">
            <a:extLst>
              <a:ext uri="{FF2B5EF4-FFF2-40B4-BE49-F238E27FC236}">
                <a16:creationId xmlns:a16="http://schemas.microsoft.com/office/drawing/2014/main" id="{9FC36956-60E8-7B4E-6B21-E77926484542}"/>
              </a:ext>
            </a:extLst>
          </p:cNvPr>
          <p:cNvSpPr txBox="1"/>
          <p:nvPr/>
        </p:nvSpPr>
        <p:spPr>
          <a:xfrm>
            <a:off x="5255147" y="6014611"/>
            <a:ext cx="1277589" cy="298296"/>
          </a:xfrm>
          <a:prstGeom prst="rect">
            <a:avLst/>
          </a:prstGeom>
          <a:noFill/>
        </p:spPr>
        <p:txBody>
          <a:bodyPr wrap="none" rtlCol="0">
            <a:spAutoFit/>
          </a:bodyPr>
          <a:lstStyle/>
          <a:p>
            <a:r>
              <a:rPr lang="en-US" sz="1600">
                <a:solidFill>
                  <a:schemeClr val="accent1">
                    <a:lumMod val="50000"/>
                  </a:schemeClr>
                </a:solidFill>
              </a:rPr>
              <a:t>-General public</a:t>
            </a:r>
          </a:p>
        </p:txBody>
      </p:sp>
      <p:sp>
        <p:nvSpPr>
          <p:cNvPr id="41" name="TextBox 40">
            <a:extLst>
              <a:ext uri="{FF2B5EF4-FFF2-40B4-BE49-F238E27FC236}">
                <a16:creationId xmlns:a16="http://schemas.microsoft.com/office/drawing/2014/main" id="{4DD5A4CB-54AA-D168-8F99-9BC33F7767F0}"/>
              </a:ext>
            </a:extLst>
          </p:cNvPr>
          <p:cNvSpPr txBox="1"/>
          <p:nvPr/>
        </p:nvSpPr>
        <p:spPr>
          <a:xfrm>
            <a:off x="7124047" y="5902149"/>
            <a:ext cx="1386918" cy="523220"/>
          </a:xfrm>
          <a:prstGeom prst="rect">
            <a:avLst/>
          </a:prstGeom>
          <a:noFill/>
        </p:spPr>
        <p:txBody>
          <a:bodyPr wrap="none" rtlCol="0">
            <a:spAutoFit/>
          </a:bodyPr>
          <a:lstStyle/>
          <a:p>
            <a:r>
              <a:rPr lang="en-US" sz="1400">
                <a:solidFill>
                  <a:schemeClr val="accent1">
                    <a:lumMod val="50000"/>
                  </a:schemeClr>
                </a:solidFill>
              </a:rPr>
              <a:t>-No. of ads and</a:t>
            </a:r>
          </a:p>
          <a:p>
            <a:r>
              <a:rPr lang="en-US" sz="1400">
                <a:solidFill>
                  <a:schemeClr val="accent1">
                    <a:lumMod val="50000"/>
                  </a:schemeClr>
                </a:solidFill>
              </a:rPr>
              <a:t>penetration data</a:t>
            </a:r>
          </a:p>
        </p:txBody>
      </p:sp>
      <p:grpSp>
        <p:nvGrpSpPr>
          <p:cNvPr id="56" name="Group 55">
            <a:extLst>
              <a:ext uri="{FF2B5EF4-FFF2-40B4-BE49-F238E27FC236}">
                <a16:creationId xmlns:a16="http://schemas.microsoft.com/office/drawing/2014/main" id="{44CE08C5-8EA6-47C8-2F57-72842126A0DF}"/>
              </a:ext>
            </a:extLst>
          </p:cNvPr>
          <p:cNvGrpSpPr/>
          <p:nvPr/>
        </p:nvGrpSpPr>
        <p:grpSpPr>
          <a:xfrm>
            <a:off x="3609300" y="1910216"/>
            <a:ext cx="5052397" cy="899771"/>
            <a:chOff x="3662077" y="2023230"/>
            <a:chExt cx="5052397" cy="899771"/>
          </a:xfrm>
        </p:grpSpPr>
        <p:sp>
          <p:nvSpPr>
            <p:cNvPr id="44" name="Rectangle 43">
              <a:extLst>
                <a:ext uri="{FF2B5EF4-FFF2-40B4-BE49-F238E27FC236}">
                  <a16:creationId xmlns:a16="http://schemas.microsoft.com/office/drawing/2014/main" id="{A41FD27F-8FBF-86A8-BB92-A22D6751BEB5}"/>
                </a:ext>
              </a:extLst>
            </p:cNvPr>
            <p:cNvSpPr/>
            <p:nvPr/>
          </p:nvSpPr>
          <p:spPr>
            <a:xfrm>
              <a:off x="3662077" y="2023230"/>
              <a:ext cx="5052397" cy="88989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F0617F7C-0791-6D58-AD77-7F35BF1DCE39}"/>
                </a:ext>
              </a:extLst>
            </p:cNvPr>
            <p:cNvSpPr txBox="1"/>
            <p:nvPr/>
          </p:nvSpPr>
          <p:spPr>
            <a:xfrm>
              <a:off x="5651109" y="2094012"/>
              <a:ext cx="1074333" cy="369332"/>
            </a:xfrm>
            <a:prstGeom prst="rect">
              <a:avLst/>
            </a:prstGeom>
            <a:noFill/>
          </p:spPr>
          <p:txBody>
            <a:bodyPr wrap="none" rtlCol="0">
              <a:spAutoFit/>
            </a:bodyPr>
            <a:lstStyle/>
            <a:p>
              <a:pPr algn="ctr"/>
              <a:r>
                <a:rPr lang="en-US" b="1">
                  <a:solidFill>
                    <a:schemeClr val="accent1">
                      <a:lumMod val="50000"/>
                    </a:schemeClr>
                  </a:solidFill>
                </a:rPr>
                <a:t>Outputs</a:t>
              </a:r>
            </a:p>
          </p:txBody>
        </p:sp>
        <p:cxnSp>
          <p:nvCxnSpPr>
            <p:cNvPr id="48" name="Straight Connector 47">
              <a:extLst>
                <a:ext uri="{FF2B5EF4-FFF2-40B4-BE49-F238E27FC236}">
                  <a16:creationId xmlns:a16="http://schemas.microsoft.com/office/drawing/2014/main" id="{7CB56600-1A73-A7A9-26D9-B8D90BFEE04D}"/>
                </a:ext>
              </a:extLst>
            </p:cNvPr>
            <p:cNvCxnSpPr>
              <a:cxnSpLocks/>
              <a:endCxn id="44" idx="3"/>
            </p:cNvCxnSpPr>
            <p:nvPr/>
          </p:nvCxnSpPr>
          <p:spPr>
            <a:xfrm>
              <a:off x="3662077" y="2468177"/>
              <a:ext cx="5052397"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142BDCE-D1CC-1956-3952-DFFC26C8AA76}"/>
                </a:ext>
              </a:extLst>
            </p:cNvPr>
            <p:cNvSpPr txBox="1"/>
            <p:nvPr/>
          </p:nvSpPr>
          <p:spPr>
            <a:xfrm>
              <a:off x="3769441" y="2503352"/>
              <a:ext cx="1233296" cy="369332"/>
            </a:xfrm>
            <a:prstGeom prst="rect">
              <a:avLst/>
            </a:prstGeom>
            <a:noFill/>
          </p:spPr>
          <p:txBody>
            <a:bodyPr wrap="square" rtlCol="0">
              <a:spAutoFit/>
            </a:bodyPr>
            <a:lstStyle/>
            <a:p>
              <a:pPr algn="ctr"/>
              <a:r>
                <a:rPr lang="en-US" b="1">
                  <a:solidFill>
                    <a:schemeClr val="accent1">
                      <a:lumMod val="50000"/>
                    </a:schemeClr>
                  </a:solidFill>
                </a:rPr>
                <a:t>Activities</a:t>
              </a:r>
            </a:p>
          </p:txBody>
        </p:sp>
        <p:sp>
          <p:nvSpPr>
            <p:cNvPr id="50" name="TextBox 49">
              <a:extLst>
                <a:ext uri="{FF2B5EF4-FFF2-40B4-BE49-F238E27FC236}">
                  <a16:creationId xmlns:a16="http://schemas.microsoft.com/office/drawing/2014/main" id="{0DB876D0-8C77-672C-22C7-B6B83CAAD725}"/>
                </a:ext>
              </a:extLst>
            </p:cNvPr>
            <p:cNvSpPr txBox="1"/>
            <p:nvPr/>
          </p:nvSpPr>
          <p:spPr>
            <a:xfrm>
              <a:off x="5303470" y="2553669"/>
              <a:ext cx="1563716" cy="369332"/>
            </a:xfrm>
            <a:prstGeom prst="rect">
              <a:avLst/>
            </a:prstGeom>
            <a:noFill/>
          </p:spPr>
          <p:txBody>
            <a:bodyPr wrap="square" rtlCol="0">
              <a:spAutoFit/>
            </a:bodyPr>
            <a:lstStyle/>
            <a:p>
              <a:pPr algn="ctr"/>
              <a:r>
                <a:rPr lang="en-US" b="1">
                  <a:solidFill>
                    <a:schemeClr val="accent1">
                      <a:lumMod val="50000"/>
                    </a:schemeClr>
                  </a:solidFill>
                </a:rPr>
                <a:t>Participation</a:t>
              </a:r>
            </a:p>
          </p:txBody>
        </p:sp>
        <p:sp>
          <p:nvSpPr>
            <p:cNvPr id="51" name="TextBox 50">
              <a:extLst>
                <a:ext uri="{FF2B5EF4-FFF2-40B4-BE49-F238E27FC236}">
                  <a16:creationId xmlns:a16="http://schemas.microsoft.com/office/drawing/2014/main" id="{2053D5DA-7080-F1A9-6F06-2C027076B18F}"/>
                </a:ext>
              </a:extLst>
            </p:cNvPr>
            <p:cNvSpPr txBox="1"/>
            <p:nvPr/>
          </p:nvSpPr>
          <p:spPr>
            <a:xfrm>
              <a:off x="7294434" y="2461607"/>
              <a:ext cx="1257081" cy="461003"/>
            </a:xfrm>
            <a:prstGeom prst="rect">
              <a:avLst/>
            </a:prstGeom>
            <a:noFill/>
          </p:spPr>
          <p:txBody>
            <a:bodyPr wrap="none" rtlCol="0">
              <a:spAutoFit/>
            </a:bodyPr>
            <a:lstStyle/>
            <a:p>
              <a:pPr algn="ctr"/>
              <a:r>
                <a:rPr lang="en-US" sz="1400" b="1">
                  <a:solidFill>
                    <a:schemeClr val="accent1">
                      <a:lumMod val="50000"/>
                    </a:schemeClr>
                  </a:solidFill>
                </a:rPr>
                <a:t>Implementation </a:t>
              </a:r>
            </a:p>
            <a:p>
              <a:pPr algn="ctr"/>
              <a:r>
                <a:rPr lang="en-US" sz="1400" b="1">
                  <a:solidFill>
                    <a:schemeClr val="accent1">
                      <a:lumMod val="50000"/>
                    </a:schemeClr>
                  </a:solidFill>
                </a:rPr>
                <a:t>Outcomes</a:t>
              </a:r>
            </a:p>
          </p:txBody>
        </p:sp>
      </p:grpSp>
      <p:sp>
        <p:nvSpPr>
          <p:cNvPr id="52" name="TextBox 51">
            <a:extLst>
              <a:ext uri="{FF2B5EF4-FFF2-40B4-BE49-F238E27FC236}">
                <a16:creationId xmlns:a16="http://schemas.microsoft.com/office/drawing/2014/main" id="{63267598-8C15-B614-B7E7-1F49586853E4}"/>
              </a:ext>
            </a:extLst>
          </p:cNvPr>
          <p:cNvSpPr txBox="1"/>
          <p:nvPr/>
        </p:nvSpPr>
        <p:spPr>
          <a:xfrm>
            <a:off x="2288057" y="1556013"/>
            <a:ext cx="162764" cy="325414"/>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202446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993A6D-C0A8-3E3E-5FE6-9540C8527800}"/>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sz="2600">
                <a:solidFill>
                  <a:schemeClr val="bg1"/>
                </a:solidFill>
              </a:rPr>
              <a:t>Ongoing Community Engagement</a:t>
            </a:r>
          </a:p>
        </p:txBody>
      </p:sp>
      <p:graphicFrame>
        <p:nvGraphicFramePr>
          <p:cNvPr id="6" name="Diagram 5">
            <a:extLst>
              <a:ext uri="{FF2B5EF4-FFF2-40B4-BE49-F238E27FC236}">
                <a16:creationId xmlns:a16="http://schemas.microsoft.com/office/drawing/2014/main" id="{79CD48EF-E374-DEFA-0D03-5CFB25357DD5}"/>
              </a:ext>
            </a:extLst>
          </p:cNvPr>
          <p:cNvGraphicFramePr/>
          <p:nvPr/>
        </p:nvGraphicFramePr>
        <p:xfrm>
          <a:off x="3815806" y="390967"/>
          <a:ext cx="9214683" cy="6143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a:extLst>
              <a:ext uri="{FF2B5EF4-FFF2-40B4-BE49-F238E27FC236}">
                <a16:creationId xmlns:a16="http://schemas.microsoft.com/office/drawing/2014/main" id="{357C5D4A-D9B3-6D3F-44E7-D41390DA58A9}"/>
              </a:ext>
            </a:extLst>
          </p:cNvPr>
          <p:cNvGrpSpPr/>
          <p:nvPr/>
        </p:nvGrpSpPr>
        <p:grpSpPr>
          <a:xfrm>
            <a:off x="7533074" y="2887848"/>
            <a:ext cx="1780145" cy="1297748"/>
            <a:chOff x="11625354" y="2887848"/>
            <a:chExt cx="1780145" cy="1297748"/>
          </a:xfrm>
        </p:grpSpPr>
        <p:sp>
          <p:nvSpPr>
            <p:cNvPr id="7" name="TextBox 6">
              <a:extLst>
                <a:ext uri="{FF2B5EF4-FFF2-40B4-BE49-F238E27FC236}">
                  <a16:creationId xmlns:a16="http://schemas.microsoft.com/office/drawing/2014/main" id="{C7592D63-4560-4B38-51D2-67E3504F2F23}"/>
                </a:ext>
              </a:extLst>
            </p:cNvPr>
            <p:cNvSpPr txBox="1"/>
            <p:nvPr/>
          </p:nvSpPr>
          <p:spPr>
            <a:xfrm>
              <a:off x="11625354" y="2887848"/>
              <a:ext cx="1780145" cy="646331"/>
            </a:xfrm>
            <a:prstGeom prst="rect">
              <a:avLst/>
            </a:prstGeom>
            <a:noFill/>
          </p:spPr>
          <p:txBody>
            <a:bodyPr wrap="square" rtlCol="0">
              <a:spAutoFit/>
            </a:bodyPr>
            <a:lstStyle/>
            <a:p>
              <a:pPr algn="ctr" defTabSz="361188">
                <a:spcAft>
                  <a:spcPts val="600"/>
                </a:spcAft>
              </a:pPr>
              <a:r>
                <a:rPr lang="en-US" kern="1200">
                  <a:solidFill>
                    <a:schemeClr val="tx1"/>
                  </a:solidFill>
                  <a:latin typeface="+mn-lt"/>
                  <a:ea typeface="+mn-ea"/>
                  <a:cs typeface="+mn-cs"/>
                </a:rPr>
                <a:t>Community Engagement</a:t>
              </a:r>
              <a:endParaRPr lang="en-US" sz="2400"/>
            </a:p>
          </p:txBody>
        </p:sp>
        <p:pic>
          <p:nvPicPr>
            <p:cNvPr id="4" name="Graphic 3" descr="Handshake outline">
              <a:extLst>
                <a:ext uri="{FF2B5EF4-FFF2-40B4-BE49-F238E27FC236}">
                  <a16:creationId xmlns:a16="http://schemas.microsoft.com/office/drawing/2014/main" id="{232EF311-9C18-ADD8-1CD9-4E222A751C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154020" y="3462528"/>
              <a:ext cx="723069" cy="723068"/>
            </a:xfrm>
            <a:prstGeom prst="rect">
              <a:avLst/>
            </a:prstGeom>
          </p:spPr>
        </p:pic>
      </p:grpSp>
    </p:spTree>
    <p:extLst>
      <p:ext uri="{BB962C8B-B14F-4D97-AF65-F5344CB8AC3E}">
        <p14:creationId xmlns:p14="http://schemas.microsoft.com/office/powerpoint/2010/main" val="3550297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EBF1C-03AE-A93C-3213-5453C5CA6ADE}"/>
              </a:ext>
            </a:extLst>
          </p:cNvPr>
          <p:cNvSpPr>
            <a:spLocks noGrp="1"/>
          </p:cNvSpPr>
          <p:nvPr>
            <p:ph type="title"/>
          </p:nvPr>
        </p:nvSpPr>
        <p:spPr>
          <a:xfrm>
            <a:off x="876693" y="741391"/>
            <a:ext cx="5679382" cy="1616203"/>
          </a:xfrm>
        </p:spPr>
        <p:txBody>
          <a:bodyPr anchor="b">
            <a:normAutofit/>
          </a:bodyPr>
          <a:lstStyle/>
          <a:p>
            <a:r>
              <a:rPr lang="en-US" sz="3200" b="1">
                <a:latin typeface="Cambria"/>
                <a:ea typeface="Cambria"/>
                <a:cs typeface="Calibri Light"/>
              </a:rPr>
              <a:t>Dr. Kelly Knupp Joins the SRC</a:t>
            </a:r>
            <a:endParaRPr lang="en-US" sz="3200">
              <a:latin typeface="Cambria"/>
              <a:ea typeface="Cambria"/>
            </a:endParaRPr>
          </a:p>
        </p:txBody>
      </p:sp>
      <p:sp>
        <p:nvSpPr>
          <p:cNvPr id="3" name="Content Placeholder 2">
            <a:extLst>
              <a:ext uri="{FF2B5EF4-FFF2-40B4-BE49-F238E27FC236}">
                <a16:creationId xmlns:a16="http://schemas.microsoft.com/office/drawing/2014/main" id="{62664035-FDFF-7CB6-FAD7-9276F93D0083}"/>
              </a:ext>
            </a:extLst>
          </p:cNvPr>
          <p:cNvSpPr>
            <a:spLocks noGrp="1"/>
          </p:cNvSpPr>
          <p:nvPr>
            <p:ph idx="1"/>
          </p:nvPr>
        </p:nvSpPr>
        <p:spPr>
          <a:xfrm>
            <a:off x="876692" y="2533476"/>
            <a:ext cx="5219307" cy="3447832"/>
          </a:xfrm>
        </p:spPr>
        <p:txBody>
          <a:bodyPr vert="horz" lIns="91440" tIns="45720" rIns="91440" bIns="45720" rtlCol="0" anchor="t">
            <a:normAutofit/>
          </a:bodyPr>
          <a:lstStyle/>
          <a:p>
            <a:r>
              <a:rPr lang="en-US" sz="2000">
                <a:latin typeface="Cambria"/>
                <a:ea typeface="Cambria"/>
                <a:cs typeface="+mn-lt"/>
              </a:rPr>
              <a:t>Dr. Knupp takes over for Dr. David Brumbaugh as the physician familiar with the administration of medical marijuana pursuant to current state laws to those aged zero to seventeen.</a:t>
            </a:r>
          </a:p>
          <a:p>
            <a:r>
              <a:rPr lang="en-US" sz="2000">
                <a:latin typeface="Cambria"/>
                <a:ea typeface="Cambria"/>
                <a:cs typeface="Calibri"/>
              </a:rPr>
              <a:t>Dr. Knupp specializes in Pediatric Neurology at Children's Hospital Colorado and is an Associate Professor in the School of Medicine.</a:t>
            </a:r>
          </a:p>
        </p:txBody>
      </p:sp>
      <p:pic>
        <p:nvPicPr>
          <p:cNvPr id="5" name="Picture 4" descr="A person wearing glasses and a sweater&#10;&#10;Description automatically generated">
            <a:extLst>
              <a:ext uri="{FF2B5EF4-FFF2-40B4-BE49-F238E27FC236}">
                <a16:creationId xmlns:a16="http://schemas.microsoft.com/office/drawing/2014/main" id="{AAA9EB2A-E009-599F-2F91-4261D7CB48A1}"/>
              </a:ext>
            </a:extLst>
          </p:cNvPr>
          <p:cNvPicPr>
            <a:picLocks noChangeAspect="1"/>
          </p:cNvPicPr>
          <p:nvPr/>
        </p:nvPicPr>
        <p:blipFill rotWithShape="1">
          <a:blip r:embed="rId2"/>
          <a:srcRect r="2" b="3593"/>
          <a:stretch/>
        </p:blipFill>
        <p:spPr>
          <a:xfrm>
            <a:off x="7310438" y="1201263"/>
            <a:ext cx="3709993" cy="4357296"/>
          </a:xfrm>
          <a:prstGeom prst="rect">
            <a:avLst/>
          </a:prstGeom>
        </p:spPr>
      </p:pic>
      <p:grpSp>
        <p:nvGrpSpPr>
          <p:cNvPr id="13" name="Group 12">
            <a:extLst>
              <a:ext uri="{FF2B5EF4-FFF2-40B4-BE49-F238E27FC236}">
                <a16:creationId xmlns:a16="http://schemas.microsoft.com/office/drawing/2014/main" id="{442598CC-934A-7BCD-C691-B2FE74CEDE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15162" y="5858828"/>
            <a:ext cx="4300544" cy="123363"/>
            <a:chOff x="7015162" y="5858828"/>
            <a:chExt cx="4300544" cy="123363"/>
          </a:xfrm>
        </p:grpSpPr>
        <p:sp>
          <p:nvSpPr>
            <p:cNvPr id="11" name="Rectangle 10">
              <a:extLst>
                <a:ext uri="{FF2B5EF4-FFF2-40B4-BE49-F238E27FC236}">
                  <a16:creationId xmlns:a16="http://schemas.microsoft.com/office/drawing/2014/main" id="{AACD0983-348C-E24F-6839-EA2014B9D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174876-930F-4902-5A02-274205566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329F5F74-EA69-0058-F499-FE5C45090BC7}"/>
              </a:ext>
            </a:extLst>
          </p:cNvPr>
          <p:cNvSpPr>
            <a:spLocks noGrp="1"/>
          </p:cNvSpPr>
          <p:nvPr>
            <p:ph type="sldNum" sz="quarter" idx="12"/>
          </p:nvPr>
        </p:nvSpPr>
        <p:spPr>
          <a:xfrm>
            <a:off x="8610600" y="6356350"/>
            <a:ext cx="2743200" cy="365125"/>
          </a:xfrm>
        </p:spPr>
        <p:txBody>
          <a:bodyPr>
            <a:normAutofit/>
          </a:bodyPr>
          <a:lstStyle/>
          <a:p>
            <a:pPr>
              <a:spcAft>
                <a:spcPts val="600"/>
              </a:spcAft>
            </a:pPr>
            <a:fld id="{2432D555-7F8B-4DFE-B2CE-7869C7B83187}" type="slidenum">
              <a:rPr lang="en-US" smtClean="0"/>
              <a:pPr>
                <a:spcAft>
                  <a:spcPts val="600"/>
                </a:spcAft>
              </a:pPr>
              <a:t>4</a:t>
            </a:fld>
            <a:endParaRPr lang="en-US"/>
          </a:p>
        </p:txBody>
      </p:sp>
    </p:spTree>
    <p:extLst>
      <p:ext uri="{BB962C8B-B14F-4D97-AF65-F5344CB8AC3E}">
        <p14:creationId xmlns:p14="http://schemas.microsoft.com/office/powerpoint/2010/main" val="1157446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064" y="609600"/>
            <a:ext cx="11209468" cy="3901913"/>
          </a:xfrm>
        </p:spPr>
        <p:txBody>
          <a:bodyPr>
            <a:normAutofit/>
          </a:bodyPr>
          <a:lstStyle/>
          <a:p>
            <a:r>
              <a:rPr lang="en-US" sz="5600" b="1">
                <a:latin typeface="Cambria"/>
                <a:ea typeface="Cambria"/>
              </a:rPr>
              <a:t>SRC Discussion</a:t>
            </a:r>
            <a:br>
              <a:rPr lang="en-US" sz="1200" b="1">
                <a:latin typeface="Cambria"/>
              </a:rPr>
            </a:br>
            <a:br>
              <a:rPr lang="en-US" sz="2700">
                <a:latin typeface="Cambria"/>
              </a:rPr>
            </a:br>
            <a:r>
              <a:rPr lang="en-US" sz="2700">
                <a:latin typeface="Cambria"/>
                <a:ea typeface="Cambria"/>
                <a:cs typeface="Calibri"/>
              </a:rPr>
              <a:t>Christopher E. Urbina, MD, MPH</a:t>
            </a:r>
            <a:br>
              <a:rPr lang="en-US" sz="2700">
                <a:latin typeface="Cambria"/>
                <a:cs typeface="Calibri"/>
              </a:rPr>
            </a:br>
            <a:r>
              <a:rPr lang="en-US" sz="2700">
                <a:latin typeface="Cambria"/>
                <a:ea typeface="Cambria"/>
                <a:cs typeface="Calibri"/>
              </a:rPr>
              <a:t>Chair, HB 21-1317 Scientific Review Council</a:t>
            </a:r>
            <a:br>
              <a:rPr lang="en-US" sz="2700">
                <a:latin typeface="Cambria"/>
              </a:rPr>
            </a:br>
            <a:br>
              <a:rPr lang="en-US" sz="2700">
                <a:latin typeface="Cambria"/>
              </a:rPr>
            </a:br>
            <a:endParaRPr lang="en-US" sz="2200" b="1">
              <a:latin typeface="Cambria"/>
              <a:ea typeface="Cambria"/>
              <a:cs typeface="Calibri Light"/>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40</a:t>
            </a:fld>
            <a:endParaRPr lang="en-US"/>
          </a:p>
        </p:txBody>
      </p:sp>
    </p:spTree>
    <p:extLst>
      <p:ext uri="{BB962C8B-B14F-4D97-AF65-F5344CB8AC3E}">
        <p14:creationId xmlns:p14="http://schemas.microsoft.com/office/powerpoint/2010/main" val="866601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610" y="326065"/>
            <a:ext cx="11601450" cy="4805680"/>
          </a:xfrm>
        </p:spPr>
        <p:txBody>
          <a:bodyPr>
            <a:normAutofit/>
          </a:bodyPr>
          <a:lstStyle/>
          <a:p>
            <a:r>
              <a:rPr lang="en-US" sz="5600" b="1">
                <a:latin typeface="Cambria"/>
                <a:ea typeface="Cambria"/>
              </a:rPr>
              <a:t>Next Steps &amp; Closing Remarks</a:t>
            </a:r>
            <a:br>
              <a:rPr lang="en-US" sz="4400" b="1">
                <a:latin typeface="Cambria"/>
              </a:rPr>
            </a:br>
            <a:br>
              <a:rPr lang="en-US" sz="1200" b="1">
                <a:latin typeface="Cambria"/>
              </a:rPr>
            </a:br>
            <a:br>
              <a:rPr lang="en-US" sz="2700">
                <a:latin typeface="Cambria"/>
              </a:rPr>
            </a:br>
            <a:r>
              <a:rPr lang="en-US" sz="2700">
                <a:latin typeface="Cambria"/>
                <a:ea typeface="Cambria"/>
              </a:rPr>
              <a:t>Jonathan Samet, MD, MS</a:t>
            </a:r>
            <a:br>
              <a:rPr lang="en-US" sz="2700">
                <a:latin typeface="Cambria"/>
                <a:cs typeface="Calibri"/>
              </a:rPr>
            </a:br>
            <a:r>
              <a:rPr lang="en-US" sz="2700">
                <a:latin typeface="Cambria"/>
                <a:ea typeface="Cambria"/>
              </a:rPr>
              <a:t>Dean, Colorado School of Public Health</a:t>
            </a:r>
            <a:br>
              <a:rPr lang="en-US" sz="2700">
                <a:latin typeface="Cambria"/>
                <a:cs typeface="Calibri"/>
              </a:rPr>
            </a:br>
            <a:br>
              <a:rPr lang="en-US" sz="2700">
                <a:latin typeface="Cambria"/>
                <a:cs typeface="Calibri"/>
              </a:rPr>
            </a:br>
            <a:r>
              <a:rPr lang="en-US" sz="2400">
                <a:latin typeface="Cambria"/>
                <a:ea typeface="Cambria"/>
              </a:rPr>
              <a:t>Christopher E. Urbina, MD, MPH</a:t>
            </a:r>
            <a:br>
              <a:rPr lang="en-US" sz="2400">
                <a:latin typeface="Cambria"/>
              </a:rPr>
            </a:br>
            <a:r>
              <a:rPr lang="en-US" sz="2400">
                <a:latin typeface="Cambria"/>
                <a:ea typeface="Cambria"/>
              </a:rPr>
              <a:t>Chair, HB 21-1317 Scientific Review Council</a:t>
            </a:r>
            <a:br>
              <a:rPr lang="en-US" sz="5300" b="1">
                <a:latin typeface="Cambria"/>
              </a:rPr>
            </a:br>
            <a:endParaRPr lang="en-US" sz="2200" b="1">
              <a:latin typeface="Cambria"/>
              <a:ea typeface="Cambria"/>
              <a:cs typeface="Calibri Light"/>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41</a:t>
            </a:fld>
            <a:endParaRPr lang="en-US"/>
          </a:p>
        </p:txBody>
      </p:sp>
    </p:spTree>
    <p:extLst>
      <p:ext uri="{BB962C8B-B14F-4D97-AF65-F5344CB8AC3E}">
        <p14:creationId xmlns:p14="http://schemas.microsoft.com/office/powerpoint/2010/main" val="3877291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203" y="1"/>
            <a:ext cx="9952539" cy="583388"/>
          </a:xfrm>
        </p:spPr>
        <p:txBody>
          <a:bodyPr>
            <a:normAutofit fontScale="90000"/>
          </a:bodyPr>
          <a:lstStyle/>
          <a:p>
            <a:pPr algn="ctr"/>
            <a:r>
              <a:rPr lang="en-US" sz="3600" b="1">
                <a:latin typeface="Cambria"/>
                <a:ea typeface="Cambria"/>
              </a:rPr>
              <a:t>Cannabis Research &amp; Policy Project Team Members</a:t>
            </a:r>
            <a:endParaRPr lang="en-US" sz="3600" b="1">
              <a:latin typeface="Cambria"/>
              <a:ea typeface="Cambria"/>
              <a:cs typeface="Calibri 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3095053"/>
              </p:ext>
            </p:extLst>
          </p:nvPr>
        </p:nvGraphicFramePr>
        <p:xfrm>
          <a:off x="2168934" y="582868"/>
          <a:ext cx="7632288" cy="6150076"/>
        </p:xfrm>
        <a:graphic>
          <a:graphicData uri="http://schemas.openxmlformats.org/drawingml/2006/table">
            <a:tbl>
              <a:tblPr>
                <a:tableStyleId>{EB344D84-9AFB-497E-A393-DC336BA19D2E}</a:tableStyleId>
              </a:tblPr>
              <a:tblGrid>
                <a:gridCol w="3883741">
                  <a:extLst>
                    <a:ext uri="{9D8B030D-6E8A-4147-A177-3AD203B41FA5}">
                      <a16:colId xmlns:a16="http://schemas.microsoft.com/office/drawing/2014/main" val="1153983774"/>
                    </a:ext>
                  </a:extLst>
                </a:gridCol>
                <a:gridCol w="3748547">
                  <a:extLst>
                    <a:ext uri="{9D8B030D-6E8A-4147-A177-3AD203B41FA5}">
                      <a16:colId xmlns:a16="http://schemas.microsoft.com/office/drawing/2014/main" val="127998076"/>
                    </a:ext>
                  </a:extLst>
                </a:gridCol>
              </a:tblGrid>
              <a:tr h="331838">
                <a:tc>
                  <a:txBody>
                    <a:bodyPr/>
                    <a:lstStyle/>
                    <a:p>
                      <a:pPr algn="l" rtl="0" fontAlgn="base"/>
                      <a:r>
                        <a:rPr lang="en-US" sz="1400" b="1">
                          <a:effectLst/>
                          <a:latin typeface="Cambria"/>
                        </a:rPr>
                        <a:t>Member </a:t>
                      </a:r>
                      <a:endParaRPr lang="en-US" sz="1400" b="1" i="0">
                        <a:effectLst/>
                        <a:latin typeface="Cambria"/>
                      </a:endParaRPr>
                    </a:p>
                  </a:txBody>
                  <a:tcPr>
                    <a:lnB w="12700" cap="flat" cmpd="sng" algn="ctr">
                      <a:solidFill>
                        <a:schemeClr val="tx1"/>
                      </a:solidFill>
                      <a:prstDash val="solid"/>
                      <a:round/>
                      <a:headEnd type="none" w="med" len="med"/>
                      <a:tailEnd type="none" w="med" len="med"/>
                    </a:lnB>
                  </a:tcPr>
                </a:tc>
                <a:tc>
                  <a:txBody>
                    <a:bodyPr/>
                    <a:lstStyle/>
                    <a:p>
                      <a:pPr algn="l" rtl="0" fontAlgn="base"/>
                      <a:r>
                        <a:rPr lang="en-US" sz="1400" b="1">
                          <a:effectLst/>
                          <a:latin typeface="Cambria"/>
                        </a:rPr>
                        <a:t>Sub-Team </a:t>
                      </a:r>
                      <a:endParaRPr lang="en-US" sz="1400" b="1" i="0">
                        <a:effectLst/>
                        <a:latin typeface="Cambria"/>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49461"/>
                  </a:ext>
                </a:extLst>
              </a:tr>
              <a:tr h="294967">
                <a:tc>
                  <a:txBody>
                    <a:bodyPr/>
                    <a:lstStyle/>
                    <a:p>
                      <a:pPr lvl="0" algn="l">
                        <a:buNone/>
                      </a:pPr>
                      <a:r>
                        <a:rPr lang="en-US" sz="1400">
                          <a:solidFill>
                            <a:schemeClr val="tx1">
                              <a:lumMod val="95000"/>
                              <a:lumOff val="5000"/>
                            </a:schemeClr>
                          </a:solidFill>
                          <a:effectLst/>
                          <a:latin typeface="Cambria"/>
                        </a:rPr>
                        <a:t>Charlene Barrientos Ortiz</a:t>
                      </a:r>
                      <a:endParaRPr lang="en-US" sz="1400">
                        <a:solidFill>
                          <a:schemeClr val="tx1">
                            <a:lumMod val="95000"/>
                            <a:lumOff val="5000"/>
                          </a:schemeClr>
                        </a:solidFill>
                        <a:latin typeface="Cambria"/>
                      </a:endParaRPr>
                    </a:p>
                  </a:txBody>
                  <a:tcPr>
                    <a:lnT w="12700" cap="flat" cmpd="sng" algn="ctr">
                      <a:solidFill>
                        <a:schemeClr val="tx1"/>
                      </a:solidFill>
                      <a:prstDash val="solid"/>
                      <a:round/>
                      <a:headEnd type="none" w="med" len="med"/>
                      <a:tailEnd type="none" w="med" len="med"/>
                    </a:lnT>
                  </a:tcPr>
                </a:tc>
                <a:tc>
                  <a:txBody>
                    <a:bodyPr/>
                    <a:lstStyle/>
                    <a:p>
                      <a:pPr lvl="0" algn="l">
                        <a:buNone/>
                      </a:pPr>
                      <a:r>
                        <a:rPr lang="en-US" sz="1400">
                          <a:solidFill>
                            <a:schemeClr val="tx1">
                              <a:lumMod val="95000"/>
                              <a:lumOff val="5000"/>
                            </a:schemeClr>
                          </a:solidFill>
                          <a:effectLst/>
                          <a:latin typeface="Cambria"/>
                        </a:rPr>
                        <a:t>Education Campaign</a:t>
                      </a:r>
                      <a:endParaRPr lang="en-US" sz="1400">
                        <a:solidFill>
                          <a:schemeClr val="tx1">
                            <a:lumMod val="95000"/>
                            <a:lumOff val="5000"/>
                          </a:schemeClr>
                        </a:solidFill>
                        <a:latin typeface="Cambria"/>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08579459"/>
                  </a:ext>
                </a:extLst>
              </a:tr>
              <a:tr h="294967">
                <a:tc>
                  <a:txBody>
                    <a:bodyPr/>
                    <a:lstStyle/>
                    <a:p>
                      <a:pPr lvl="0" algn="l">
                        <a:buNone/>
                      </a:pPr>
                      <a:r>
                        <a:rPr lang="en-US" sz="1400">
                          <a:solidFill>
                            <a:schemeClr val="tx1">
                              <a:lumMod val="95000"/>
                              <a:lumOff val="5000"/>
                            </a:schemeClr>
                          </a:solidFill>
                          <a:effectLst/>
                          <a:latin typeface="Cambria"/>
                        </a:rPr>
                        <a:t>Lisa Bero, PhD</a:t>
                      </a:r>
                    </a:p>
                  </a:txBody>
                  <a:tcPr/>
                </a:tc>
                <a:tc>
                  <a:txBody>
                    <a:bodyPr/>
                    <a:lstStyle/>
                    <a:p>
                      <a:pPr lvl="0" algn="l">
                        <a:buNone/>
                      </a:pPr>
                      <a:r>
                        <a:rPr lang="en-US" sz="1400">
                          <a:solidFill>
                            <a:schemeClr val="tx1">
                              <a:lumMod val="95000"/>
                              <a:lumOff val="5000"/>
                            </a:schemeClr>
                          </a:solidFill>
                          <a:effectLst/>
                          <a:latin typeface="Cambria"/>
                        </a:rPr>
                        <a:t>Systematic Review</a:t>
                      </a:r>
                    </a:p>
                  </a:txBody>
                  <a:tcPr/>
                </a:tc>
                <a:extLst>
                  <a:ext uri="{0D108BD9-81ED-4DB2-BD59-A6C34878D82A}">
                    <a16:rowId xmlns:a16="http://schemas.microsoft.com/office/drawing/2014/main" val="3948752952"/>
                  </a:ext>
                </a:extLst>
              </a:tr>
              <a:tr h="294967">
                <a:tc>
                  <a:txBody>
                    <a:bodyPr/>
                    <a:lstStyle/>
                    <a:p>
                      <a:pPr algn="l" rtl="0" fontAlgn="base"/>
                      <a:r>
                        <a:rPr lang="en-US" sz="1400">
                          <a:solidFill>
                            <a:schemeClr val="tx1">
                              <a:lumMod val="95000"/>
                              <a:lumOff val="5000"/>
                            </a:schemeClr>
                          </a:solidFill>
                          <a:effectLst/>
                          <a:latin typeface="Cambria"/>
                        </a:rPr>
                        <a:t>Ashley Brooks-Russell, PhD, MPH </a:t>
                      </a:r>
                      <a:endParaRPr lang="en-US" sz="1400" b="0" i="0">
                        <a:solidFill>
                          <a:schemeClr val="tx1">
                            <a:lumMod val="95000"/>
                            <a:lumOff val="5000"/>
                          </a:schemeClr>
                        </a:solidFill>
                        <a:effectLst/>
                        <a:latin typeface="Cambria"/>
                      </a:endParaRPr>
                    </a:p>
                  </a:txBody>
                  <a:tcPr/>
                </a:tc>
                <a:tc>
                  <a:txBody>
                    <a:bodyPr/>
                    <a:lstStyle/>
                    <a:p>
                      <a:pPr algn="l" rtl="0" fontAlgn="base"/>
                      <a:r>
                        <a:rPr lang="en-US" sz="1400">
                          <a:solidFill>
                            <a:schemeClr val="tx1">
                              <a:lumMod val="95000"/>
                              <a:lumOff val="5000"/>
                            </a:schemeClr>
                          </a:solidFill>
                          <a:effectLst/>
                          <a:latin typeface="Cambria"/>
                        </a:rPr>
                        <a:t>Subject Area Expertise  </a:t>
                      </a:r>
                      <a:endParaRPr lang="en-US" sz="1400" b="0" i="0">
                        <a:solidFill>
                          <a:schemeClr val="tx1">
                            <a:lumMod val="95000"/>
                            <a:lumOff val="5000"/>
                          </a:schemeClr>
                        </a:solidFill>
                        <a:effectLst/>
                        <a:latin typeface="Cambria"/>
                      </a:endParaRPr>
                    </a:p>
                  </a:txBody>
                  <a:tcPr/>
                </a:tc>
                <a:extLst>
                  <a:ext uri="{0D108BD9-81ED-4DB2-BD59-A6C34878D82A}">
                    <a16:rowId xmlns:a16="http://schemas.microsoft.com/office/drawing/2014/main" val="881645755"/>
                  </a:ext>
                </a:extLst>
              </a:tr>
              <a:tr h="294967">
                <a:tc>
                  <a:txBody>
                    <a:bodyPr/>
                    <a:lstStyle/>
                    <a:p>
                      <a:pPr lvl="0" algn="l">
                        <a:buNone/>
                      </a:pPr>
                      <a:r>
                        <a:rPr lang="en-US" sz="1400" b="0" i="0" u="none" strike="noStrike" noProof="0">
                          <a:solidFill>
                            <a:schemeClr val="tx1">
                              <a:lumMod val="95000"/>
                              <a:lumOff val="5000"/>
                            </a:schemeClr>
                          </a:solidFill>
                          <a:effectLst/>
                          <a:latin typeface="Cambria"/>
                        </a:rPr>
                        <a:t>Paige Buchanan-Hall, BA</a:t>
                      </a:r>
                    </a:p>
                  </a:txBody>
                  <a:tcPr/>
                </a:tc>
                <a:tc>
                  <a:txBody>
                    <a:bodyPr/>
                    <a:lstStyle/>
                    <a:p>
                      <a:pPr lvl="0" algn="l">
                        <a:buNone/>
                      </a:pPr>
                      <a:r>
                        <a:rPr lang="en-US" sz="1400">
                          <a:solidFill>
                            <a:schemeClr val="tx1">
                              <a:lumMod val="95000"/>
                              <a:lumOff val="5000"/>
                            </a:schemeClr>
                          </a:solidFill>
                          <a:effectLst/>
                          <a:latin typeface="Cambria"/>
                        </a:rPr>
                        <a:t>Education Campaign</a:t>
                      </a:r>
                    </a:p>
                  </a:txBody>
                  <a:tcPr/>
                </a:tc>
                <a:extLst>
                  <a:ext uri="{0D108BD9-81ED-4DB2-BD59-A6C34878D82A}">
                    <a16:rowId xmlns:a16="http://schemas.microsoft.com/office/drawing/2014/main" val="831004725"/>
                  </a:ext>
                </a:extLst>
              </a:tr>
              <a:tr h="294967">
                <a:tc>
                  <a:txBody>
                    <a:bodyPr/>
                    <a:lstStyle/>
                    <a:p>
                      <a:pPr lvl="0" algn="l">
                        <a:buNone/>
                      </a:pPr>
                      <a:r>
                        <a:rPr lang="en-US" sz="1400">
                          <a:solidFill>
                            <a:schemeClr val="tx1">
                              <a:lumMod val="95000"/>
                              <a:lumOff val="5000"/>
                            </a:schemeClr>
                          </a:solidFill>
                          <a:effectLst/>
                          <a:latin typeface="Cambria"/>
                        </a:rPr>
                        <a:t>Sheana Bull, PhD, MPH</a:t>
                      </a:r>
                      <a:endParaRPr lang="en-US" sz="1400" b="0" i="0" u="none" strike="noStrike" noProof="0">
                        <a:solidFill>
                          <a:schemeClr val="tx1">
                            <a:lumMod val="95000"/>
                            <a:lumOff val="5000"/>
                          </a:schemeClr>
                        </a:solidFill>
                        <a:effectLst/>
                        <a:latin typeface="Cambria"/>
                      </a:endParaRPr>
                    </a:p>
                  </a:txBody>
                  <a:tcPr/>
                </a:tc>
                <a:tc>
                  <a:txBody>
                    <a:bodyPr/>
                    <a:lstStyle/>
                    <a:p>
                      <a:pPr lvl="0" algn="l">
                        <a:buNone/>
                      </a:pPr>
                      <a:r>
                        <a:rPr lang="en-US" sz="1400">
                          <a:solidFill>
                            <a:schemeClr val="tx1">
                              <a:lumMod val="95000"/>
                              <a:lumOff val="5000"/>
                            </a:schemeClr>
                          </a:solidFill>
                          <a:effectLst/>
                          <a:latin typeface="Cambria"/>
                        </a:rPr>
                        <a:t>Education Campaign</a:t>
                      </a:r>
                    </a:p>
                  </a:txBody>
                  <a:tcPr/>
                </a:tc>
                <a:extLst>
                  <a:ext uri="{0D108BD9-81ED-4DB2-BD59-A6C34878D82A}">
                    <a16:rowId xmlns:a16="http://schemas.microsoft.com/office/drawing/2014/main" val="57946459"/>
                  </a:ext>
                </a:extLst>
              </a:tr>
              <a:tr h="294967">
                <a:tc>
                  <a:txBody>
                    <a:bodyPr/>
                    <a:lstStyle/>
                    <a:p>
                      <a:pPr algn="l" rtl="0" fontAlgn="base"/>
                      <a:r>
                        <a:rPr lang="en-US" sz="1400">
                          <a:solidFill>
                            <a:schemeClr val="tx1">
                              <a:lumMod val="95000"/>
                              <a:lumOff val="5000"/>
                            </a:schemeClr>
                          </a:solidFill>
                          <a:effectLst/>
                          <a:latin typeface="Cambria"/>
                        </a:rPr>
                        <a:t>Meghan Buran, MPH </a:t>
                      </a:r>
                      <a:endParaRPr lang="en-US" sz="1400" b="0" i="0">
                        <a:solidFill>
                          <a:schemeClr val="tx1">
                            <a:lumMod val="95000"/>
                            <a:lumOff val="5000"/>
                          </a:schemeClr>
                        </a:solidFill>
                        <a:effectLst/>
                        <a:latin typeface="Cambria"/>
                      </a:endParaRPr>
                    </a:p>
                  </a:txBody>
                  <a:tcPr/>
                </a:tc>
                <a:tc>
                  <a:txBody>
                    <a:bodyPr/>
                    <a:lstStyle/>
                    <a:p>
                      <a:pPr algn="l" rtl="0" fontAlgn="base"/>
                      <a:r>
                        <a:rPr lang="en-US" sz="1400">
                          <a:solidFill>
                            <a:schemeClr val="tx1">
                              <a:lumMod val="95000"/>
                              <a:lumOff val="5000"/>
                            </a:schemeClr>
                          </a:solidFill>
                          <a:effectLst/>
                          <a:latin typeface="Cambria"/>
                        </a:rPr>
                        <a:t>Administration </a:t>
                      </a:r>
                      <a:endParaRPr lang="en-US" sz="1400" b="0" i="0">
                        <a:solidFill>
                          <a:schemeClr val="tx1">
                            <a:lumMod val="95000"/>
                            <a:lumOff val="5000"/>
                          </a:schemeClr>
                        </a:solidFill>
                        <a:effectLst/>
                        <a:latin typeface="Cambria"/>
                      </a:endParaRPr>
                    </a:p>
                  </a:txBody>
                  <a:tcPr/>
                </a:tc>
                <a:extLst>
                  <a:ext uri="{0D108BD9-81ED-4DB2-BD59-A6C34878D82A}">
                    <a16:rowId xmlns:a16="http://schemas.microsoft.com/office/drawing/2014/main" val="1484813989"/>
                  </a:ext>
                </a:extLst>
              </a:tr>
              <a:tr h="294966">
                <a:tc>
                  <a:txBody>
                    <a:bodyPr/>
                    <a:lstStyle/>
                    <a:p>
                      <a:pPr lvl="0" algn="l">
                        <a:buNone/>
                      </a:pPr>
                      <a:r>
                        <a:rPr lang="en-US" sz="1400">
                          <a:solidFill>
                            <a:schemeClr val="tx1">
                              <a:lumMod val="95000"/>
                              <a:lumOff val="5000"/>
                            </a:schemeClr>
                          </a:solidFill>
                          <a:effectLst/>
                          <a:highlight>
                            <a:srgbClr val="FFFF00"/>
                          </a:highlight>
                          <a:latin typeface="Cambria"/>
                        </a:rPr>
                        <a:t>Annie Collier, PhD</a:t>
                      </a:r>
                    </a:p>
                  </a:txBody>
                  <a:tcPr/>
                </a:tc>
                <a:tc>
                  <a:txBody>
                    <a:bodyPr/>
                    <a:lstStyle/>
                    <a:p>
                      <a:pPr lvl="0" algn="l">
                        <a:buNone/>
                      </a:pPr>
                      <a:r>
                        <a:rPr lang="en-US" sz="1400">
                          <a:solidFill>
                            <a:schemeClr val="tx1">
                              <a:lumMod val="95000"/>
                              <a:lumOff val="5000"/>
                            </a:schemeClr>
                          </a:solidFill>
                          <a:effectLst/>
                          <a:latin typeface="Cambria"/>
                        </a:rPr>
                        <a:t>Education Campaign</a:t>
                      </a:r>
                    </a:p>
                  </a:txBody>
                  <a:tcPr/>
                </a:tc>
                <a:extLst>
                  <a:ext uri="{0D108BD9-81ED-4DB2-BD59-A6C34878D82A}">
                    <a16:rowId xmlns:a16="http://schemas.microsoft.com/office/drawing/2014/main" val="1965833813"/>
                  </a:ext>
                </a:extLst>
              </a:tr>
              <a:tr h="294966">
                <a:tc>
                  <a:txBody>
                    <a:bodyPr/>
                    <a:lstStyle/>
                    <a:p>
                      <a:pPr lvl="0" algn="l">
                        <a:buNone/>
                      </a:pPr>
                      <a:r>
                        <a:rPr lang="en-US" sz="1400">
                          <a:solidFill>
                            <a:schemeClr val="tx1">
                              <a:lumMod val="95000"/>
                              <a:lumOff val="5000"/>
                            </a:schemeClr>
                          </a:solidFill>
                          <a:effectLst/>
                          <a:highlight>
                            <a:srgbClr val="FFFF00"/>
                          </a:highlight>
                          <a:latin typeface="Cambria"/>
                        </a:rPr>
                        <a:t>Colleen Keenan, MPH</a:t>
                      </a:r>
                    </a:p>
                  </a:txBody>
                  <a:tcPr/>
                </a:tc>
                <a:tc>
                  <a:txBody>
                    <a:bodyPr/>
                    <a:lstStyle/>
                    <a:p>
                      <a:pPr lvl="0" algn="l">
                        <a:buNone/>
                      </a:pPr>
                      <a:r>
                        <a:rPr lang="en-US" sz="1400">
                          <a:solidFill>
                            <a:schemeClr val="tx1">
                              <a:lumMod val="95000"/>
                              <a:lumOff val="5000"/>
                            </a:schemeClr>
                          </a:solidFill>
                          <a:effectLst/>
                          <a:latin typeface="Cambria"/>
                        </a:rPr>
                        <a:t>Education Campaign</a:t>
                      </a:r>
                    </a:p>
                  </a:txBody>
                  <a:tcPr/>
                </a:tc>
                <a:extLst>
                  <a:ext uri="{0D108BD9-81ED-4DB2-BD59-A6C34878D82A}">
                    <a16:rowId xmlns:a16="http://schemas.microsoft.com/office/drawing/2014/main" val="4024152572"/>
                  </a:ext>
                </a:extLst>
              </a:tr>
              <a:tr h="294967">
                <a:tc>
                  <a:txBody>
                    <a:bodyPr/>
                    <a:lstStyle/>
                    <a:p>
                      <a:pPr lvl="0" algn="l">
                        <a:buNone/>
                      </a:pPr>
                      <a:r>
                        <a:rPr lang="en-US" sz="1400">
                          <a:solidFill>
                            <a:schemeClr val="tx1">
                              <a:lumMod val="95000"/>
                              <a:lumOff val="5000"/>
                            </a:schemeClr>
                          </a:solidFill>
                          <a:effectLst/>
                          <a:latin typeface="Cambria"/>
                        </a:rPr>
                        <a:t>Jenn Leiferman, PhD</a:t>
                      </a:r>
                    </a:p>
                  </a:txBody>
                  <a:tcPr/>
                </a:tc>
                <a:tc>
                  <a:txBody>
                    <a:bodyPr/>
                    <a:lstStyle/>
                    <a:p>
                      <a:pPr lvl="0" algn="l">
                        <a:buNone/>
                      </a:pPr>
                      <a:r>
                        <a:rPr lang="en-US" sz="1400">
                          <a:solidFill>
                            <a:schemeClr val="tx1">
                              <a:lumMod val="95000"/>
                              <a:lumOff val="5000"/>
                            </a:schemeClr>
                          </a:solidFill>
                          <a:effectLst/>
                          <a:latin typeface="Cambria"/>
                        </a:rPr>
                        <a:t>Education Campaign</a:t>
                      </a:r>
                    </a:p>
                  </a:txBody>
                  <a:tcPr/>
                </a:tc>
                <a:extLst>
                  <a:ext uri="{0D108BD9-81ED-4DB2-BD59-A6C34878D82A}">
                    <a16:rowId xmlns:a16="http://schemas.microsoft.com/office/drawing/2014/main" val="4081531182"/>
                  </a:ext>
                </a:extLst>
              </a:tr>
              <a:tr h="294967">
                <a:tc>
                  <a:txBody>
                    <a:bodyPr/>
                    <a:lstStyle/>
                    <a:p>
                      <a:pPr algn="l" rtl="0" fontAlgn="base"/>
                      <a:r>
                        <a:rPr lang="en-US" sz="1400">
                          <a:solidFill>
                            <a:schemeClr val="tx1">
                              <a:lumMod val="95000"/>
                              <a:lumOff val="5000"/>
                            </a:schemeClr>
                          </a:solidFill>
                          <a:effectLst/>
                          <a:latin typeface="Cambria"/>
                        </a:rPr>
                        <a:t>Louis Leslie, BA </a:t>
                      </a:r>
                      <a:endParaRPr lang="en-US" sz="1400" b="0" i="0">
                        <a:solidFill>
                          <a:schemeClr val="tx1">
                            <a:lumMod val="95000"/>
                            <a:lumOff val="5000"/>
                          </a:schemeClr>
                        </a:solidFill>
                        <a:effectLst/>
                        <a:latin typeface="Cambria"/>
                      </a:endParaRPr>
                    </a:p>
                  </a:txBody>
                  <a:tcPr/>
                </a:tc>
                <a:tc>
                  <a:txBody>
                    <a:bodyPr/>
                    <a:lstStyle/>
                    <a:p>
                      <a:pPr algn="l" rtl="0" fontAlgn="base"/>
                      <a:r>
                        <a:rPr lang="en-US" sz="1400">
                          <a:solidFill>
                            <a:schemeClr val="tx1">
                              <a:lumMod val="95000"/>
                              <a:lumOff val="5000"/>
                            </a:schemeClr>
                          </a:solidFill>
                          <a:effectLst/>
                          <a:latin typeface="Cambria"/>
                        </a:rPr>
                        <a:t>Systematic Review </a:t>
                      </a:r>
                      <a:endParaRPr lang="en-US" sz="1400" b="0" i="0">
                        <a:solidFill>
                          <a:schemeClr val="tx1">
                            <a:lumMod val="95000"/>
                            <a:lumOff val="5000"/>
                          </a:schemeClr>
                        </a:solidFill>
                        <a:effectLst/>
                        <a:latin typeface="Cambria"/>
                      </a:endParaRPr>
                    </a:p>
                  </a:txBody>
                  <a:tcPr/>
                </a:tc>
                <a:extLst>
                  <a:ext uri="{0D108BD9-81ED-4DB2-BD59-A6C34878D82A}">
                    <a16:rowId xmlns:a16="http://schemas.microsoft.com/office/drawing/2014/main" val="817780448"/>
                  </a:ext>
                </a:extLst>
              </a:tr>
              <a:tr h="294967">
                <a:tc>
                  <a:txBody>
                    <a:bodyPr/>
                    <a:lstStyle/>
                    <a:p>
                      <a:pPr algn="l" rtl="0" fontAlgn="base"/>
                      <a:r>
                        <a:rPr lang="nn-NO" sz="1400" err="1">
                          <a:solidFill>
                            <a:schemeClr val="tx1">
                              <a:lumMod val="95000"/>
                              <a:lumOff val="5000"/>
                            </a:schemeClr>
                          </a:solidFill>
                          <a:effectLst/>
                          <a:latin typeface="Cambria"/>
                        </a:rPr>
                        <a:t>Tianjing</a:t>
                      </a:r>
                      <a:r>
                        <a:rPr lang="nn-NO" sz="1400">
                          <a:solidFill>
                            <a:schemeClr val="tx1">
                              <a:lumMod val="95000"/>
                              <a:lumOff val="5000"/>
                            </a:schemeClr>
                          </a:solidFill>
                          <a:effectLst/>
                          <a:latin typeface="Cambria"/>
                        </a:rPr>
                        <a:t> Li, MD, </a:t>
                      </a:r>
                      <a:r>
                        <a:rPr lang="nn-NO" sz="1400" err="1">
                          <a:solidFill>
                            <a:schemeClr val="tx1">
                              <a:lumMod val="95000"/>
                              <a:lumOff val="5000"/>
                            </a:schemeClr>
                          </a:solidFill>
                          <a:effectLst/>
                          <a:latin typeface="Cambria"/>
                        </a:rPr>
                        <a:t>PhD</a:t>
                      </a:r>
                      <a:r>
                        <a:rPr lang="nn-NO" sz="1400">
                          <a:solidFill>
                            <a:schemeClr val="tx1">
                              <a:lumMod val="95000"/>
                              <a:lumOff val="5000"/>
                            </a:schemeClr>
                          </a:solidFill>
                          <a:effectLst/>
                          <a:latin typeface="Cambria"/>
                        </a:rPr>
                        <a:t>, MHS </a:t>
                      </a:r>
                      <a:endParaRPr lang="nn-NO" sz="1400" b="0" i="0">
                        <a:solidFill>
                          <a:schemeClr val="tx1">
                            <a:lumMod val="95000"/>
                            <a:lumOff val="5000"/>
                          </a:schemeClr>
                        </a:solidFill>
                        <a:effectLst/>
                        <a:latin typeface="Cambria"/>
                      </a:endParaRPr>
                    </a:p>
                  </a:txBody>
                  <a:tcPr/>
                </a:tc>
                <a:tc>
                  <a:txBody>
                    <a:bodyPr/>
                    <a:lstStyle/>
                    <a:p>
                      <a:pPr algn="l" rtl="0" fontAlgn="base"/>
                      <a:r>
                        <a:rPr lang="en-US" sz="1400">
                          <a:solidFill>
                            <a:schemeClr val="tx1">
                              <a:lumMod val="95000"/>
                              <a:lumOff val="5000"/>
                            </a:schemeClr>
                          </a:solidFill>
                          <a:effectLst/>
                          <a:latin typeface="Cambria"/>
                        </a:rPr>
                        <a:t>Systematic Review </a:t>
                      </a:r>
                      <a:endParaRPr lang="en-US" sz="1400" b="0" i="0">
                        <a:solidFill>
                          <a:schemeClr val="tx1">
                            <a:lumMod val="95000"/>
                            <a:lumOff val="5000"/>
                          </a:schemeClr>
                        </a:solidFill>
                        <a:effectLst/>
                        <a:latin typeface="Cambria"/>
                      </a:endParaRPr>
                    </a:p>
                  </a:txBody>
                  <a:tcPr/>
                </a:tc>
                <a:extLst>
                  <a:ext uri="{0D108BD9-81ED-4DB2-BD59-A6C34878D82A}">
                    <a16:rowId xmlns:a16="http://schemas.microsoft.com/office/drawing/2014/main" val="3115172327"/>
                  </a:ext>
                </a:extLst>
              </a:tr>
              <a:tr h="294967">
                <a:tc>
                  <a:txBody>
                    <a:bodyPr/>
                    <a:lstStyle/>
                    <a:p>
                      <a:pPr lvl="0" algn="l" rtl="0">
                        <a:buNone/>
                      </a:pPr>
                      <a:r>
                        <a:rPr lang="en-US" sz="1400" kern="1200">
                          <a:solidFill>
                            <a:schemeClr val="tx1">
                              <a:lumMod val="95000"/>
                              <a:lumOff val="5000"/>
                            </a:schemeClr>
                          </a:solidFill>
                          <a:effectLst/>
                          <a:latin typeface="Cambria"/>
                          <a:ea typeface="+mn-ea"/>
                          <a:cs typeface="+mn-cs"/>
                        </a:rPr>
                        <a:t>Jean-Pierre Oberste, BA</a:t>
                      </a:r>
                      <a:endParaRPr lang="en-US" sz="1400">
                        <a:solidFill>
                          <a:schemeClr val="tx1">
                            <a:lumMod val="95000"/>
                            <a:lumOff val="5000"/>
                          </a:schemeClr>
                        </a:solidFill>
                        <a:latin typeface="Cambria"/>
                      </a:endParaRPr>
                    </a:p>
                  </a:txBody>
                  <a:tcPr/>
                </a:tc>
                <a:tc>
                  <a:txBody>
                    <a:bodyPr/>
                    <a:lstStyle/>
                    <a:p>
                      <a:pPr marL="0" marR="0" lvl="0" indent="0" algn="l" rtl="0">
                        <a:lnSpc>
                          <a:spcPct val="100000"/>
                        </a:lnSpc>
                        <a:spcBef>
                          <a:spcPts val="0"/>
                        </a:spcBef>
                        <a:spcAft>
                          <a:spcPts val="0"/>
                        </a:spcAft>
                        <a:buClrTx/>
                        <a:buSzTx/>
                        <a:buFontTx/>
                        <a:buNone/>
                      </a:pPr>
                      <a:r>
                        <a:rPr lang="en-US" sz="1400" kern="1200">
                          <a:solidFill>
                            <a:schemeClr val="tx1">
                              <a:lumMod val="95000"/>
                              <a:lumOff val="5000"/>
                            </a:schemeClr>
                          </a:solidFill>
                          <a:effectLst/>
                          <a:latin typeface="Cambria"/>
                          <a:ea typeface="+mn-ea"/>
                          <a:cs typeface="+mn-cs"/>
                        </a:rPr>
                        <a:t>Systematic Review </a:t>
                      </a:r>
                      <a:endParaRPr lang="en-US" sz="1400">
                        <a:solidFill>
                          <a:schemeClr val="tx1">
                            <a:lumMod val="95000"/>
                            <a:lumOff val="5000"/>
                          </a:schemeClr>
                        </a:solidFill>
                        <a:latin typeface="Cambria"/>
                      </a:endParaRPr>
                    </a:p>
                  </a:txBody>
                  <a:tcPr/>
                </a:tc>
                <a:extLst>
                  <a:ext uri="{0D108BD9-81ED-4DB2-BD59-A6C34878D82A}">
                    <a16:rowId xmlns:a16="http://schemas.microsoft.com/office/drawing/2014/main" val="3986899125"/>
                  </a:ext>
                </a:extLst>
              </a:tr>
              <a:tr h="294967">
                <a:tc>
                  <a:txBody>
                    <a:bodyPr/>
                    <a:lstStyle/>
                    <a:p>
                      <a:pPr algn="l" rtl="0" fontAlgn="base"/>
                      <a:r>
                        <a:rPr lang="en-US" sz="1400">
                          <a:solidFill>
                            <a:schemeClr val="tx1">
                              <a:lumMod val="95000"/>
                              <a:lumOff val="5000"/>
                            </a:schemeClr>
                          </a:solidFill>
                          <a:effectLst/>
                          <a:latin typeface="Cambria"/>
                        </a:rPr>
                        <a:t>Christi Piper, MLIS </a:t>
                      </a:r>
                      <a:endParaRPr lang="en-US" sz="1400" b="0" i="0">
                        <a:solidFill>
                          <a:schemeClr val="tx1">
                            <a:lumMod val="95000"/>
                            <a:lumOff val="5000"/>
                          </a:schemeClr>
                        </a:solidFill>
                        <a:effectLst/>
                        <a:latin typeface="Cambria"/>
                      </a:endParaRPr>
                    </a:p>
                  </a:txBody>
                  <a:tcPr/>
                </a:tc>
                <a:tc>
                  <a:txBody>
                    <a:bodyPr/>
                    <a:lstStyle/>
                    <a:p>
                      <a:pPr algn="l" rtl="0" fontAlgn="base"/>
                      <a:r>
                        <a:rPr lang="en-US" sz="1400">
                          <a:solidFill>
                            <a:schemeClr val="tx1">
                              <a:lumMod val="95000"/>
                              <a:lumOff val="5000"/>
                            </a:schemeClr>
                          </a:solidFill>
                          <a:effectLst/>
                          <a:latin typeface="Cambria"/>
                        </a:rPr>
                        <a:t>Systematic Review </a:t>
                      </a:r>
                      <a:endParaRPr lang="en-US" sz="1400" b="0" i="0">
                        <a:solidFill>
                          <a:schemeClr val="tx1">
                            <a:lumMod val="95000"/>
                            <a:lumOff val="5000"/>
                          </a:schemeClr>
                        </a:solidFill>
                        <a:effectLst/>
                        <a:latin typeface="Cambria"/>
                      </a:endParaRPr>
                    </a:p>
                  </a:txBody>
                  <a:tcPr/>
                </a:tc>
                <a:extLst>
                  <a:ext uri="{0D108BD9-81ED-4DB2-BD59-A6C34878D82A}">
                    <a16:rowId xmlns:a16="http://schemas.microsoft.com/office/drawing/2014/main" val="3342190786"/>
                  </a:ext>
                </a:extLst>
              </a:tr>
              <a:tr h="294967">
                <a:tc>
                  <a:txBody>
                    <a:bodyPr/>
                    <a:lstStyle/>
                    <a:p>
                      <a:pPr algn="l" rtl="0" fontAlgn="base"/>
                      <a:r>
                        <a:rPr lang="en-US" sz="1400" err="1">
                          <a:solidFill>
                            <a:schemeClr val="tx1">
                              <a:lumMod val="95000"/>
                              <a:lumOff val="5000"/>
                            </a:schemeClr>
                          </a:solidFill>
                          <a:effectLst/>
                          <a:latin typeface="Cambria"/>
                        </a:rPr>
                        <a:t>Thanitsara</a:t>
                      </a:r>
                      <a:r>
                        <a:rPr lang="en-US" sz="1400">
                          <a:solidFill>
                            <a:schemeClr val="tx1">
                              <a:lumMod val="95000"/>
                              <a:lumOff val="5000"/>
                            </a:schemeClr>
                          </a:solidFill>
                          <a:effectLst/>
                          <a:latin typeface="Cambria"/>
                        </a:rPr>
                        <a:t> </a:t>
                      </a:r>
                      <a:r>
                        <a:rPr lang="en-US" sz="1400" err="1">
                          <a:solidFill>
                            <a:schemeClr val="tx1">
                              <a:lumMod val="95000"/>
                              <a:lumOff val="5000"/>
                            </a:schemeClr>
                          </a:solidFill>
                          <a:effectLst/>
                          <a:latin typeface="Cambria"/>
                        </a:rPr>
                        <a:t>Rittiphairoj</a:t>
                      </a:r>
                      <a:r>
                        <a:rPr lang="en-US" sz="1400">
                          <a:solidFill>
                            <a:schemeClr val="tx1">
                              <a:lumMod val="95000"/>
                              <a:lumOff val="5000"/>
                            </a:schemeClr>
                          </a:solidFill>
                          <a:effectLst/>
                          <a:latin typeface="Cambria"/>
                        </a:rPr>
                        <a:t>, MD, MPH </a:t>
                      </a:r>
                    </a:p>
                  </a:txBody>
                  <a:tcPr/>
                </a:tc>
                <a:tc>
                  <a:txBody>
                    <a:bodyPr/>
                    <a:lstStyle/>
                    <a:p>
                      <a:pPr algn="l" rtl="0" fontAlgn="base"/>
                      <a:r>
                        <a:rPr lang="en-US" sz="1400">
                          <a:solidFill>
                            <a:schemeClr val="tx1">
                              <a:lumMod val="95000"/>
                              <a:lumOff val="5000"/>
                            </a:schemeClr>
                          </a:solidFill>
                          <a:effectLst/>
                          <a:latin typeface="Cambria"/>
                        </a:rPr>
                        <a:t>Systematic Review </a:t>
                      </a:r>
                    </a:p>
                  </a:txBody>
                  <a:tcPr/>
                </a:tc>
                <a:extLst>
                  <a:ext uri="{0D108BD9-81ED-4DB2-BD59-A6C34878D82A}">
                    <a16:rowId xmlns:a16="http://schemas.microsoft.com/office/drawing/2014/main" val="407788881"/>
                  </a:ext>
                </a:extLst>
              </a:tr>
              <a:tr h="294967">
                <a:tc>
                  <a:txBody>
                    <a:bodyPr/>
                    <a:lstStyle/>
                    <a:p>
                      <a:pPr algn="l" rtl="0" fontAlgn="base"/>
                      <a:r>
                        <a:rPr lang="en-US" sz="1400">
                          <a:solidFill>
                            <a:schemeClr val="tx1">
                              <a:lumMod val="95000"/>
                              <a:lumOff val="5000"/>
                            </a:schemeClr>
                          </a:solidFill>
                          <a:effectLst/>
                          <a:latin typeface="Cambria"/>
                        </a:rPr>
                        <a:t>Jonathan Samet, MD, MS </a:t>
                      </a:r>
                      <a:endParaRPr lang="en-US" sz="1400" b="0" i="0">
                        <a:solidFill>
                          <a:schemeClr val="tx1">
                            <a:lumMod val="95000"/>
                            <a:lumOff val="5000"/>
                          </a:schemeClr>
                        </a:solidFill>
                        <a:effectLst/>
                        <a:latin typeface="Cambria"/>
                      </a:endParaRPr>
                    </a:p>
                  </a:txBody>
                  <a:tcPr/>
                </a:tc>
                <a:tc>
                  <a:txBody>
                    <a:bodyPr/>
                    <a:lstStyle/>
                    <a:p>
                      <a:pPr algn="l" rtl="0" fontAlgn="base"/>
                      <a:r>
                        <a:rPr lang="en-US" sz="1400">
                          <a:solidFill>
                            <a:schemeClr val="tx1">
                              <a:lumMod val="95000"/>
                              <a:lumOff val="5000"/>
                            </a:schemeClr>
                          </a:solidFill>
                          <a:effectLst/>
                          <a:latin typeface="Cambria"/>
                        </a:rPr>
                        <a:t>Administration </a:t>
                      </a:r>
                      <a:endParaRPr lang="en-US" sz="1400" b="0" i="0">
                        <a:solidFill>
                          <a:schemeClr val="tx1">
                            <a:lumMod val="95000"/>
                            <a:lumOff val="5000"/>
                          </a:schemeClr>
                        </a:solidFill>
                        <a:effectLst/>
                        <a:latin typeface="Cambria"/>
                      </a:endParaRPr>
                    </a:p>
                  </a:txBody>
                  <a:tcPr/>
                </a:tc>
                <a:extLst>
                  <a:ext uri="{0D108BD9-81ED-4DB2-BD59-A6C34878D82A}">
                    <a16:rowId xmlns:a16="http://schemas.microsoft.com/office/drawing/2014/main" val="3806120935"/>
                  </a:ext>
                </a:extLst>
              </a:tr>
              <a:tr h="294967">
                <a:tc>
                  <a:txBody>
                    <a:bodyPr/>
                    <a:lstStyle/>
                    <a:p>
                      <a:pPr lvl="0" algn="l" rtl="0">
                        <a:buNone/>
                      </a:pPr>
                      <a:r>
                        <a:rPr lang="en-US" sz="1400" err="1">
                          <a:solidFill>
                            <a:schemeClr val="tx1">
                              <a:lumMod val="95000"/>
                              <a:lumOff val="5000"/>
                            </a:schemeClr>
                          </a:solidFill>
                          <a:effectLst/>
                          <a:latin typeface="Cambria"/>
                        </a:rPr>
                        <a:t>Neeloofar</a:t>
                      </a:r>
                      <a:r>
                        <a:rPr lang="en-US" sz="1400">
                          <a:solidFill>
                            <a:schemeClr val="tx1">
                              <a:lumMod val="95000"/>
                              <a:lumOff val="5000"/>
                            </a:schemeClr>
                          </a:solidFill>
                          <a:effectLst/>
                          <a:latin typeface="Cambria"/>
                        </a:rPr>
                        <a:t> </a:t>
                      </a:r>
                      <a:r>
                        <a:rPr lang="en-US" sz="1400" err="1">
                          <a:solidFill>
                            <a:schemeClr val="tx1">
                              <a:lumMod val="95000"/>
                              <a:lumOff val="5000"/>
                            </a:schemeClr>
                          </a:solidFill>
                          <a:effectLst/>
                          <a:latin typeface="Cambria"/>
                        </a:rPr>
                        <a:t>Soleimanpour</a:t>
                      </a:r>
                      <a:r>
                        <a:rPr lang="en-US" sz="1400">
                          <a:solidFill>
                            <a:schemeClr val="tx1">
                              <a:lumMod val="95000"/>
                              <a:lumOff val="5000"/>
                            </a:schemeClr>
                          </a:solidFill>
                          <a:effectLst/>
                          <a:latin typeface="Cambria"/>
                        </a:rPr>
                        <a:t>, MPH </a:t>
                      </a:r>
                      <a:endParaRPr lang="en-US" sz="1400" b="0" i="0">
                        <a:solidFill>
                          <a:schemeClr val="tx1">
                            <a:lumMod val="95000"/>
                            <a:lumOff val="5000"/>
                          </a:schemeClr>
                        </a:solidFill>
                        <a:effectLst/>
                        <a:latin typeface="Cambria"/>
                      </a:endParaRPr>
                    </a:p>
                  </a:txBody>
                  <a:tcPr/>
                </a:tc>
                <a:tc>
                  <a:txBody>
                    <a:bodyPr/>
                    <a:lstStyle/>
                    <a:p>
                      <a:pPr lvl="0" algn="l" rtl="0">
                        <a:buNone/>
                      </a:pPr>
                      <a:r>
                        <a:rPr lang="en-US" sz="1400">
                          <a:solidFill>
                            <a:schemeClr val="tx1">
                              <a:lumMod val="95000"/>
                              <a:lumOff val="5000"/>
                            </a:schemeClr>
                          </a:solidFill>
                          <a:effectLst/>
                          <a:latin typeface="Cambria"/>
                        </a:rPr>
                        <a:t>Administration</a:t>
                      </a:r>
                      <a:endParaRPr lang="en-US" sz="1400" b="0" i="0">
                        <a:solidFill>
                          <a:schemeClr val="tx1">
                            <a:lumMod val="95000"/>
                            <a:lumOff val="5000"/>
                          </a:schemeClr>
                        </a:solidFill>
                        <a:effectLst/>
                        <a:latin typeface="Cambria"/>
                      </a:endParaRPr>
                    </a:p>
                  </a:txBody>
                  <a:tcPr/>
                </a:tc>
                <a:extLst>
                  <a:ext uri="{0D108BD9-81ED-4DB2-BD59-A6C34878D82A}">
                    <a16:rowId xmlns:a16="http://schemas.microsoft.com/office/drawing/2014/main" val="3324267577"/>
                  </a:ext>
                </a:extLst>
              </a:tr>
              <a:tr h="294967">
                <a:tc>
                  <a:txBody>
                    <a:bodyPr/>
                    <a:lstStyle/>
                    <a:p>
                      <a:pPr lvl="0" algn="l" rtl="0">
                        <a:buNone/>
                      </a:pPr>
                      <a:r>
                        <a:rPr lang="en-US" sz="1400">
                          <a:solidFill>
                            <a:schemeClr val="tx1">
                              <a:lumMod val="95000"/>
                              <a:lumOff val="5000"/>
                            </a:schemeClr>
                          </a:solidFill>
                          <a:effectLst/>
                          <a:latin typeface="Cambria"/>
                        </a:rPr>
                        <a:t>Greg Tung, PhD, MPH </a:t>
                      </a:r>
                      <a:endParaRPr lang="en-US" sz="1400" b="0" i="0">
                        <a:solidFill>
                          <a:schemeClr val="tx1">
                            <a:lumMod val="95000"/>
                            <a:lumOff val="5000"/>
                          </a:schemeClr>
                        </a:solidFill>
                        <a:effectLst/>
                        <a:latin typeface="Cambria"/>
                      </a:endParaRPr>
                    </a:p>
                  </a:txBody>
                  <a:tcPr/>
                </a:tc>
                <a:tc>
                  <a:txBody>
                    <a:bodyPr/>
                    <a:lstStyle/>
                    <a:p>
                      <a:pPr lvl="0" algn="l" rtl="0">
                        <a:buNone/>
                      </a:pPr>
                      <a:r>
                        <a:rPr lang="en-US" sz="1400">
                          <a:solidFill>
                            <a:schemeClr val="tx1">
                              <a:lumMod val="95000"/>
                              <a:lumOff val="5000"/>
                            </a:schemeClr>
                          </a:solidFill>
                          <a:effectLst/>
                          <a:latin typeface="Cambria"/>
                        </a:rPr>
                        <a:t>Administration, Subject Area Expertise </a:t>
                      </a:r>
                      <a:endParaRPr lang="en-US" sz="1400" b="0" i="0">
                        <a:solidFill>
                          <a:schemeClr val="tx1">
                            <a:lumMod val="95000"/>
                            <a:lumOff val="5000"/>
                          </a:schemeClr>
                        </a:solidFill>
                        <a:effectLst/>
                        <a:latin typeface="Cambria"/>
                      </a:endParaRPr>
                    </a:p>
                  </a:txBody>
                  <a:tcPr/>
                </a:tc>
                <a:extLst>
                  <a:ext uri="{0D108BD9-81ED-4DB2-BD59-A6C34878D82A}">
                    <a16:rowId xmlns:a16="http://schemas.microsoft.com/office/drawing/2014/main" val="2049274562"/>
                  </a:ext>
                </a:extLst>
              </a:tr>
              <a:tr h="331838">
                <a:tc>
                  <a:txBody>
                    <a:bodyPr/>
                    <a:lstStyle/>
                    <a:p>
                      <a:pPr algn="l" rtl="0" fontAlgn="base"/>
                      <a:r>
                        <a:rPr lang="en-US" sz="1400">
                          <a:solidFill>
                            <a:schemeClr val="tx1">
                              <a:lumMod val="95000"/>
                              <a:lumOff val="5000"/>
                            </a:schemeClr>
                          </a:solidFill>
                          <a:effectLst/>
                          <a:latin typeface="Cambria"/>
                        </a:rPr>
                        <a:t>Sam Wang, MD </a:t>
                      </a:r>
                      <a:endParaRPr lang="en-US" sz="1400" b="0" i="0">
                        <a:solidFill>
                          <a:schemeClr val="tx1">
                            <a:lumMod val="95000"/>
                            <a:lumOff val="5000"/>
                          </a:schemeClr>
                        </a:solidFill>
                        <a:effectLst/>
                        <a:latin typeface="Cambria"/>
                      </a:endParaRPr>
                    </a:p>
                  </a:txBody>
                  <a:tcPr/>
                </a:tc>
                <a:tc>
                  <a:txBody>
                    <a:bodyPr/>
                    <a:lstStyle/>
                    <a:p>
                      <a:pPr algn="l" rtl="0" fontAlgn="base"/>
                      <a:r>
                        <a:rPr lang="en-US" sz="1400">
                          <a:solidFill>
                            <a:schemeClr val="tx1">
                              <a:lumMod val="95000"/>
                              <a:lumOff val="5000"/>
                            </a:schemeClr>
                          </a:solidFill>
                          <a:effectLst/>
                          <a:latin typeface="Cambria"/>
                        </a:rPr>
                        <a:t>Subject Area Expertise  </a:t>
                      </a:r>
                      <a:endParaRPr lang="en-US" sz="1400" b="0" i="0">
                        <a:solidFill>
                          <a:schemeClr val="tx1">
                            <a:lumMod val="95000"/>
                            <a:lumOff val="5000"/>
                          </a:schemeClr>
                        </a:solidFill>
                        <a:effectLst/>
                        <a:latin typeface="Cambria"/>
                      </a:endParaRPr>
                    </a:p>
                  </a:txBody>
                  <a:tcPr/>
                </a:tc>
                <a:extLst>
                  <a:ext uri="{0D108BD9-81ED-4DB2-BD59-A6C34878D82A}">
                    <a16:rowId xmlns:a16="http://schemas.microsoft.com/office/drawing/2014/main" val="558074373"/>
                  </a:ext>
                </a:extLst>
              </a:tr>
              <a:tr h="294967">
                <a:tc>
                  <a:txBody>
                    <a:bodyPr/>
                    <a:lstStyle/>
                    <a:p>
                      <a:pPr lvl="0" algn="l">
                        <a:buNone/>
                      </a:pPr>
                      <a:r>
                        <a:rPr lang="en-US" sz="1400" kern="1200">
                          <a:solidFill>
                            <a:schemeClr val="tx1">
                              <a:lumMod val="95000"/>
                              <a:lumOff val="5000"/>
                            </a:schemeClr>
                          </a:solidFill>
                          <a:effectLst/>
                          <a:latin typeface="Cambria"/>
                          <a:ea typeface="+mn-ea"/>
                          <a:cs typeface="+mn-cs"/>
                        </a:rPr>
                        <a:t>Tsz Wing Yim, MPH</a:t>
                      </a:r>
                      <a:endParaRPr lang="en-US" sz="1400">
                        <a:solidFill>
                          <a:schemeClr val="tx1">
                            <a:lumMod val="95000"/>
                            <a:lumOff val="5000"/>
                          </a:schemeClr>
                        </a:solidFill>
                        <a:latin typeface="Cambria"/>
                      </a:endParaRPr>
                    </a:p>
                  </a:txBody>
                  <a:tcPr/>
                </a:tc>
                <a:tc>
                  <a:txBody>
                    <a:bodyPr/>
                    <a:lstStyle/>
                    <a:p>
                      <a:pPr marL="0" lvl="0" indent="0" algn="l">
                        <a:lnSpc>
                          <a:spcPct val="100000"/>
                        </a:lnSpc>
                        <a:spcBef>
                          <a:spcPts val="0"/>
                        </a:spcBef>
                        <a:spcAft>
                          <a:spcPts val="0"/>
                        </a:spcAft>
                        <a:buNone/>
                      </a:pPr>
                      <a:r>
                        <a:rPr lang="en-US" sz="1400" kern="1200">
                          <a:solidFill>
                            <a:schemeClr val="tx1">
                              <a:lumMod val="95000"/>
                              <a:lumOff val="5000"/>
                            </a:schemeClr>
                          </a:solidFill>
                          <a:effectLst/>
                          <a:latin typeface="Cambria"/>
                          <a:ea typeface="+mn-ea"/>
                          <a:cs typeface="+mn-cs"/>
                        </a:rPr>
                        <a:t>Systematic Review</a:t>
                      </a:r>
                      <a:endParaRPr lang="en-US" sz="1400">
                        <a:solidFill>
                          <a:schemeClr val="tx1">
                            <a:lumMod val="95000"/>
                            <a:lumOff val="5000"/>
                          </a:schemeClr>
                        </a:solidFill>
                        <a:latin typeface="Cambria"/>
                      </a:endParaRPr>
                    </a:p>
                  </a:txBody>
                  <a:tcPr/>
                </a:tc>
                <a:extLst>
                  <a:ext uri="{0D108BD9-81ED-4DB2-BD59-A6C34878D82A}">
                    <a16:rowId xmlns:a16="http://schemas.microsoft.com/office/drawing/2014/main" val="1382351558"/>
                  </a:ext>
                </a:extLst>
              </a:tr>
            </a:tbl>
          </a:graphicData>
        </a:graphic>
      </p:graphicFrame>
      <p:sp>
        <p:nvSpPr>
          <p:cNvPr id="3" name="Slide Number Placeholder 2">
            <a:extLst>
              <a:ext uri="{FF2B5EF4-FFF2-40B4-BE49-F238E27FC236}">
                <a16:creationId xmlns:a16="http://schemas.microsoft.com/office/drawing/2014/main" id="{EE562BDB-B017-05E2-3F46-BB4F15229C9A}"/>
              </a:ext>
            </a:extLst>
          </p:cNvPr>
          <p:cNvSpPr>
            <a:spLocks noGrp="1"/>
          </p:cNvSpPr>
          <p:nvPr>
            <p:ph type="sldNum" sz="quarter" idx="12"/>
          </p:nvPr>
        </p:nvSpPr>
        <p:spPr/>
        <p:txBody>
          <a:bodyPr/>
          <a:lstStyle/>
          <a:p>
            <a:fld id="{2432D555-7F8B-4DFE-B2CE-7869C7B83187}" type="slidenum">
              <a:rPr lang="en-US" smtClean="0"/>
              <a:t>5</a:t>
            </a:fld>
            <a:endParaRPr lang="en-US"/>
          </a:p>
        </p:txBody>
      </p:sp>
    </p:spTree>
    <p:extLst>
      <p:ext uri="{BB962C8B-B14F-4D97-AF65-F5344CB8AC3E}">
        <p14:creationId xmlns:p14="http://schemas.microsoft.com/office/powerpoint/2010/main" val="1997640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1721B768-67E1-D9D4-3A25-5E1D41F7E2B1}"/>
              </a:ext>
            </a:extLst>
          </p:cNvPr>
          <p:cNvSpPr>
            <a:spLocks noGrp="1"/>
          </p:cNvSpPr>
          <p:nvPr>
            <p:ph type="title"/>
          </p:nvPr>
        </p:nvSpPr>
        <p:spPr>
          <a:xfrm>
            <a:off x="4184542" y="1147543"/>
            <a:ext cx="7363990" cy="1325563"/>
          </a:xfrm>
        </p:spPr>
        <p:txBody>
          <a:bodyPr>
            <a:normAutofit fontScale="90000"/>
          </a:bodyPr>
          <a:lstStyle/>
          <a:p>
            <a:r>
              <a:rPr lang="en-US" sz="3700" b="1">
                <a:latin typeface="Cambria"/>
                <a:ea typeface="Cambria"/>
                <a:cs typeface="Calibri"/>
              </a:rPr>
              <a:t>Dr. Annie Collier and Colleen Keenan Join the Communications Team</a:t>
            </a:r>
            <a:endParaRPr lang="en-US" sz="3700">
              <a:latin typeface="Cambria"/>
              <a:ea typeface="Cambria"/>
              <a:cs typeface="Calibri"/>
            </a:endParaRPr>
          </a:p>
        </p:txBody>
      </p:sp>
      <p:pic>
        <p:nvPicPr>
          <p:cNvPr id="5" name="Picture 4" descr="A person smiling at camera&#10;&#10;Description automatically generated">
            <a:extLst>
              <a:ext uri="{FF2B5EF4-FFF2-40B4-BE49-F238E27FC236}">
                <a16:creationId xmlns:a16="http://schemas.microsoft.com/office/drawing/2014/main" id="{82546968-BF6A-7BB2-3769-30EEED5688DD}"/>
              </a:ext>
            </a:extLst>
          </p:cNvPr>
          <p:cNvPicPr>
            <a:picLocks noChangeAspect="1"/>
          </p:cNvPicPr>
          <p:nvPr/>
        </p:nvPicPr>
        <p:blipFill rotWithShape="1">
          <a:blip r:embed="rId2"/>
          <a:srcRect r="3" b="3"/>
          <a:stretch/>
        </p:blipFill>
        <p:spPr>
          <a:xfrm>
            <a:off x="581526" y="3493048"/>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6" name="Picture 5" descr="A person smiling in front of a brick wall&#10;&#10;Description automatically generated">
            <a:extLst>
              <a:ext uri="{FF2B5EF4-FFF2-40B4-BE49-F238E27FC236}">
                <a16:creationId xmlns:a16="http://schemas.microsoft.com/office/drawing/2014/main" id="{C4ADE134-990C-0809-8258-8FE6D5385D78}"/>
              </a:ext>
            </a:extLst>
          </p:cNvPr>
          <p:cNvPicPr>
            <a:picLocks noChangeAspect="1"/>
          </p:cNvPicPr>
          <p:nvPr/>
        </p:nvPicPr>
        <p:blipFill rotWithShape="1">
          <a:blip r:embed="rId3"/>
          <a:srcRect l="1250" r="7751" b="1"/>
          <a:stretch/>
        </p:blipFill>
        <p:spPr>
          <a:xfrm>
            <a:off x="581526" y="251543"/>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3" name="Content Placeholder 2">
            <a:extLst>
              <a:ext uri="{FF2B5EF4-FFF2-40B4-BE49-F238E27FC236}">
                <a16:creationId xmlns:a16="http://schemas.microsoft.com/office/drawing/2014/main" id="{C4FE8C65-CC25-023E-403B-06927B40794D}"/>
              </a:ext>
            </a:extLst>
          </p:cNvPr>
          <p:cNvSpPr>
            <a:spLocks noGrp="1"/>
          </p:cNvSpPr>
          <p:nvPr>
            <p:ph idx="1"/>
          </p:nvPr>
        </p:nvSpPr>
        <p:spPr>
          <a:xfrm>
            <a:off x="4184542" y="2924344"/>
            <a:ext cx="7363990" cy="4351338"/>
          </a:xfrm>
        </p:spPr>
        <p:txBody>
          <a:bodyPr vert="horz" lIns="91440" tIns="45720" rIns="91440" bIns="45720" rtlCol="0">
            <a:normAutofit/>
          </a:bodyPr>
          <a:lstStyle/>
          <a:p>
            <a:r>
              <a:rPr lang="en-US">
                <a:latin typeface="Cambria"/>
                <a:ea typeface="Cambria"/>
                <a:cs typeface="Calibri"/>
              </a:rPr>
              <a:t>Dr. Annie Collier will be leading the Communications Team projects going forward.  Dr. Collier is an Associate Professor in the Department of Community and Behavioral Health at Colorado SPH.</a:t>
            </a:r>
          </a:p>
          <a:p>
            <a:r>
              <a:rPr lang="en-US">
                <a:latin typeface="Cambria"/>
                <a:ea typeface="Cambria"/>
                <a:cs typeface="Calibri"/>
              </a:rPr>
              <a:t>Colleen Keenan has joined the Communications Team as Project Manager. </a:t>
            </a:r>
          </a:p>
        </p:txBody>
      </p:sp>
      <p:sp>
        <p:nvSpPr>
          <p:cNvPr id="4" name="Slide Number Placeholder 3">
            <a:extLst>
              <a:ext uri="{FF2B5EF4-FFF2-40B4-BE49-F238E27FC236}">
                <a16:creationId xmlns:a16="http://schemas.microsoft.com/office/drawing/2014/main" id="{28BAB578-23AF-9181-C92E-4655921F2C22}"/>
              </a:ext>
            </a:extLst>
          </p:cNvPr>
          <p:cNvSpPr>
            <a:spLocks noGrp="1"/>
          </p:cNvSpPr>
          <p:nvPr>
            <p:ph type="sldNum" sz="quarter" idx="12"/>
          </p:nvPr>
        </p:nvSpPr>
        <p:spPr>
          <a:xfrm>
            <a:off x="10439400" y="6356350"/>
            <a:ext cx="914400" cy="365125"/>
          </a:xfrm>
        </p:spPr>
        <p:txBody>
          <a:bodyPr>
            <a:normAutofit/>
          </a:bodyPr>
          <a:lstStyle/>
          <a:p>
            <a:pPr>
              <a:spcAft>
                <a:spcPts val="600"/>
              </a:spcAft>
            </a:pPr>
            <a:fld id="{2432D555-7F8B-4DFE-B2CE-7869C7B83187}" type="slidenum">
              <a:rPr lang="en-US" smtClean="0"/>
              <a:pPr>
                <a:spcAft>
                  <a:spcPts val="600"/>
                </a:spcAft>
              </a:pPr>
              <a:t>6</a:t>
            </a:fld>
            <a:endParaRPr lang="en-US"/>
          </a:p>
        </p:txBody>
      </p:sp>
    </p:spTree>
    <p:extLst>
      <p:ext uri="{BB962C8B-B14F-4D97-AF65-F5344CB8AC3E}">
        <p14:creationId xmlns:p14="http://schemas.microsoft.com/office/powerpoint/2010/main" val="2639074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12192000" cy="4805680"/>
          </a:xfrm>
        </p:spPr>
        <p:txBody>
          <a:bodyPr anchor="ctr">
            <a:normAutofit/>
          </a:bodyPr>
          <a:lstStyle/>
          <a:p>
            <a:r>
              <a:rPr lang="en-US" sz="5600" b="1">
                <a:latin typeface="Cambria"/>
                <a:ea typeface="Cambria"/>
              </a:rPr>
              <a:t>Review of Agenda</a:t>
            </a:r>
            <a:br>
              <a:rPr lang="en-US" sz="4400" b="1">
                <a:latin typeface="Cambria"/>
              </a:rPr>
            </a:br>
            <a:br>
              <a:rPr lang="en-US" sz="1200" b="1">
                <a:latin typeface="Cambria"/>
              </a:rPr>
            </a:br>
            <a:br>
              <a:rPr lang="en-US" sz="2700">
                <a:latin typeface="Cambria"/>
              </a:rPr>
            </a:br>
            <a:r>
              <a:rPr lang="en-US" sz="2400">
                <a:latin typeface="Cambria"/>
                <a:ea typeface="Cambria"/>
              </a:rPr>
              <a:t>Christopher E. Urbina, MD, MPH</a:t>
            </a:r>
            <a:br>
              <a:rPr lang="en-US" sz="2400">
                <a:latin typeface="Cambria"/>
              </a:rPr>
            </a:br>
            <a:r>
              <a:rPr lang="en-US" sz="2400">
                <a:latin typeface="Cambria"/>
                <a:ea typeface="Cambria"/>
              </a:rPr>
              <a:t>Chair, HB 21-1317 Scientific Review Council</a:t>
            </a:r>
            <a:endParaRPr lang="en-US" sz="2200" b="1">
              <a:latin typeface="Cambria"/>
              <a:ea typeface="Cambria"/>
              <a:cs typeface="Calibri Light"/>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7</a:t>
            </a:fld>
            <a:endParaRPr lang="en-US"/>
          </a:p>
        </p:txBody>
      </p:sp>
    </p:spTree>
    <p:extLst>
      <p:ext uri="{BB962C8B-B14F-4D97-AF65-F5344CB8AC3E}">
        <p14:creationId xmlns:p14="http://schemas.microsoft.com/office/powerpoint/2010/main" val="368035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0FDCF-7B2A-75B7-C193-940CCA28E929}"/>
              </a:ext>
            </a:extLst>
          </p:cNvPr>
          <p:cNvSpPr/>
          <p:nvPr/>
        </p:nvSpPr>
        <p:spPr>
          <a:xfrm>
            <a:off x="1303866" y="120345"/>
            <a:ext cx="9781822" cy="932688"/>
          </a:xfrm>
          <a:prstGeom prst="rect">
            <a:avLst/>
          </a:prstGeom>
        </p:spPr>
        <p:txBody>
          <a:bodyPr vert="horz" lIns="91440" tIns="45720" rIns="91440" bIns="45720" rtlCol="0" anchor="b">
            <a:normAutofit fontScale="85000" lnSpcReduction="10000"/>
          </a:bodyPr>
          <a:lstStyle/>
          <a:p>
            <a:pPr>
              <a:lnSpc>
                <a:spcPct val="90000"/>
              </a:lnSpc>
              <a:spcBef>
                <a:spcPct val="0"/>
              </a:spcBef>
              <a:spcAft>
                <a:spcPts val="600"/>
              </a:spcAft>
            </a:pPr>
            <a:r>
              <a:rPr lang="en-US" sz="4600" b="1" kern="1200">
                <a:latin typeface="Cambria"/>
                <a:ea typeface="Cambria"/>
                <a:cs typeface="+mj-cs"/>
              </a:rPr>
              <a:t>Scientific Review Council Meeting Agenda</a:t>
            </a:r>
            <a:r>
              <a:rPr lang="en-US" sz="4600" b="1">
                <a:latin typeface="Cambria"/>
                <a:ea typeface="Cambria"/>
                <a:cs typeface="+mj-cs"/>
              </a:rPr>
              <a:t> </a:t>
            </a:r>
            <a:endParaRPr lang="en-US" sz="4600" kern="1200">
              <a:latin typeface="Cambria"/>
              <a:ea typeface="Cambria"/>
              <a:cs typeface="+mj-cs"/>
            </a:endParaRPr>
          </a:p>
        </p:txBody>
      </p:sp>
      <p:sp>
        <p:nvSpPr>
          <p:cNvPr id="4" name="Slide Number Placeholder 3">
            <a:extLst>
              <a:ext uri="{FF2B5EF4-FFF2-40B4-BE49-F238E27FC236}">
                <a16:creationId xmlns:a16="http://schemas.microsoft.com/office/drawing/2014/main" id="{01A2C20D-2257-D227-5759-91EFFA925CB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432D555-7F8B-4DFE-B2CE-7869C7B83187}" type="slidenum">
              <a:rPr lang="en-US" smtClean="0"/>
              <a:pPr>
                <a:spcAft>
                  <a:spcPts val="600"/>
                </a:spcAft>
              </a:pPr>
              <a:t>8</a:t>
            </a:fld>
            <a:endParaRPr lang="en-US"/>
          </a:p>
        </p:txBody>
      </p:sp>
      <p:graphicFrame>
        <p:nvGraphicFramePr>
          <p:cNvPr id="5" name="Table 4">
            <a:extLst>
              <a:ext uri="{FF2B5EF4-FFF2-40B4-BE49-F238E27FC236}">
                <a16:creationId xmlns:a16="http://schemas.microsoft.com/office/drawing/2014/main" id="{AAE5DF31-0269-3A5B-D501-9DD1FDA5D931}"/>
              </a:ext>
            </a:extLst>
          </p:cNvPr>
          <p:cNvGraphicFramePr>
            <a:graphicFrameLocks noGrp="1"/>
          </p:cNvGraphicFramePr>
          <p:nvPr>
            <p:extLst>
              <p:ext uri="{D42A27DB-BD31-4B8C-83A1-F6EECF244321}">
                <p14:modId xmlns:p14="http://schemas.microsoft.com/office/powerpoint/2010/main" val="482394780"/>
              </p:ext>
            </p:extLst>
          </p:nvPr>
        </p:nvGraphicFramePr>
        <p:xfrm>
          <a:off x="776111" y="1144411"/>
          <a:ext cx="10843139" cy="5449071"/>
        </p:xfrm>
        <a:graphic>
          <a:graphicData uri="http://schemas.openxmlformats.org/drawingml/2006/table">
            <a:tbl>
              <a:tblPr firstRow="1" bandRow="1">
                <a:tableStyleId>{5C22544A-7EE6-4342-B048-85BDC9FD1C3A}</a:tableStyleId>
              </a:tblPr>
              <a:tblGrid>
                <a:gridCol w="1323172">
                  <a:extLst>
                    <a:ext uri="{9D8B030D-6E8A-4147-A177-3AD203B41FA5}">
                      <a16:colId xmlns:a16="http://schemas.microsoft.com/office/drawing/2014/main" val="4022129136"/>
                    </a:ext>
                  </a:extLst>
                </a:gridCol>
                <a:gridCol w="5799666">
                  <a:extLst>
                    <a:ext uri="{9D8B030D-6E8A-4147-A177-3AD203B41FA5}">
                      <a16:colId xmlns:a16="http://schemas.microsoft.com/office/drawing/2014/main" val="3864409434"/>
                    </a:ext>
                  </a:extLst>
                </a:gridCol>
                <a:gridCol w="3720301">
                  <a:extLst>
                    <a:ext uri="{9D8B030D-6E8A-4147-A177-3AD203B41FA5}">
                      <a16:colId xmlns:a16="http://schemas.microsoft.com/office/drawing/2014/main" val="3063241696"/>
                    </a:ext>
                  </a:extLst>
                </a:gridCol>
              </a:tblGrid>
              <a:tr h="564444">
                <a:tc>
                  <a:txBody>
                    <a:bodyPr/>
                    <a:lstStyle/>
                    <a:p>
                      <a:pPr algn="ctr" rtl="0" fontAlgn="base"/>
                      <a:r>
                        <a:rPr lang="en-US" sz="1800" b="0">
                          <a:solidFill>
                            <a:schemeClr val="tx1"/>
                          </a:solidFill>
                          <a:effectLst/>
                          <a:latin typeface="Cambria"/>
                        </a:rPr>
                        <a:t>9:00 AM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742950" lvl="0" indent="-285750" algn="l" rtl="0">
                        <a:buAutoNum type="romanUcPeriod"/>
                      </a:pPr>
                      <a:r>
                        <a:rPr lang="en-US" sz="1800" b="0">
                          <a:solidFill>
                            <a:schemeClr val="tx1"/>
                          </a:solidFill>
                          <a:effectLst/>
                          <a:latin typeface="Cambria"/>
                        </a:rPr>
                        <a:t>Opening Remarks, Introductions and Welcome, Updates on Conflict of Interest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800" b="0">
                          <a:solidFill>
                            <a:schemeClr val="tx1"/>
                          </a:solidFill>
                          <a:effectLst/>
                          <a:latin typeface="Cambria"/>
                        </a:rPr>
                        <a:t>Chris Urbina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6683786"/>
                  </a:ext>
                </a:extLst>
              </a:tr>
              <a:tr h="381000">
                <a:tc>
                  <a:txBody>
                    <a:bodyPr/>
                    <a:lstStyle/>
                    <a:p>
                      <a:pPr algn="ctr" rtl="0" fontAlgn="base"/>
                      <a:r>
                        <a:rPr lang="en-US" sz="1800">
                          <a:solidFill>
                            <a:schemeClr val="tx1"/>
                          </a:solidFill>
                          <a:effectLst/>
                          <a:latin typeface="Cambria"/>
                        </a:rPr>
                        <a:t>9:10 AM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742950" lvl="0" indent="-285750" algn="l" rtl="0" fontAlgn="base">
                        <a:buNone/>
                      </a:pPr>
                      <a:r>
                        <a:rPr lang="en-US" sz="1800">
                          <a:solidFill>
                            <a:schemeClr val="tx1"/>
                          </a:solidFill>
                          <a:effectLst/>
                          <a:latin typeface="Cambria"/>
                        </a:rPr>
                        <a:t>II. Review of Agenda and Meeting Minutes (7/25/23)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800">
                          <a:solidFill>
                            <a:schemeClr val="tx1"/>
                          </a:solidFill>
                          <a:effectLst/>
                          <a:latin typeface="Cambria"/>
                        </a:rPr>
                        <a:t>Chris Urbina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5648729"/>
                  </a:ext>
                </a:extLst>
              </a:tr>
              <a:tr h="578555">
                <a:tc>
                  <a:txBody>
                    <a:bodyPr/>
                    <a:lstStyle/>
                    <a:p>
                      <a:pPr algn="ctr" rtl="0" fontAlgn="base"/>
                      <a:r>
                        <a:rPr lang="en-US" sz="1800">
                          <a:solidFill>
                            <a:schemeClr val="tx1"/>
                          </a:solidFill>
                          <a:effectLst/>
                          <a:latin typeface="Cambria"/>
                        </a:rPr>
                        <a:t>9:15 AM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742950" lvl="0" indent="-285750" algn="l" rtl="0" fontAlgn="base">
                        <a:buNone/>
                      </a:pPr>
                      <a:r>
                        <a:rPr lang="en-US" sz="1800">
                          <a:solidFill>
                            <a:schemeClr val="tx1"/>
                          </a:solidFill>
                          <a:effectLst/>
                          <a:latin typeface="Cambria"/>
                        </a:rPr>
                        <a:t>III. Overview of Cannabis Research &amp; Policy Team’s Progress Since Submission of Report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800">
                          <a:solidFill>
                            <a:schemeClr val="tx1"/>
                          </a:solidFill>
                          <a:effectLst/>
                          <a:latin typeface="Cambria"/>
                        </a:rPr>
                        <a:t>Jon Samet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8140134"/>
                  </a:ext>
                </a:extLst>
              </a:tr>
              <a:tr h="366888">
                <a:tc>
                  <a:txBody>
                    <a:bodyPr/>
                    <a:lstStyle/>
                    <a:p>
                      <a:pPr algn="ctr" rtl="0" fontAlgn="base"/>
                      <a:r>
                        <a:rPr lang="en-US" sz="1800">
                          <a:solidFill>
                            <a:schemeClr val="tx1"/>
                          </a:solidFill>
                          <a:effectLst/>
                          <a:latin typeface="Cambria"/>
                        </a:rPr>
                        <a:t>9:25 AM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742950" lvl="0" indent="-285750" algn="l" rtl="0" fontAlgn="base">
                        <a:buNone/>
                      </a:pPr>
                      <a:r>
                        <a:rPr lang="en-US" sz="1800">
                          <a:solidFill>
                            <a:schemeClr val="tx1"/>
                          </a:solidFill>
                          <a:effectLst/>
                          <a:latin typeface="Cambria"/>
                        </a:rPr>
                        <a:t>IV. Overview of Reviews in Progress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800" err="1">
                          <a:solidFill>
                            <a:schemeClr val="tx1"/>
                          </a:solidFill>
                          <a:effectLst/>
                          <a:latin typeface="Cambria"/>
                        </a:rPr>
                        <a:t>Tianjing</a:t>
                      </a:r>
                      <a:r>
                        <a:rPr lang="en-US" sz="1800">
                          <a:solidFill>
                            <a:schemeClr val="tx1"/>
                          </a:solidFill>
                          <a:effectLst/>
                          <a:latin typeface="Cambria"/>
                        </a:rPr>
                        <a:t> Li &amp; Jean-Pierre Oberste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7366176"/>
                  </a:ext>
                </a:extLst>
              </a:tr>
              <a:tr h="505389">
                <a:tc>
                  <a:txBody>
                    <a:bodyPr/>
                    <a:lstStyle/>
                    <a:p>
                      <a:pPr algn="ctr" rtl="0" fontAlgn="base"/>
                      <a:r>
                        <a:rPr lang="en-US" sz="1800">
                          <a:solidFill>
                            <a:schemeClr val="tx1"/>
                          </a:solidFill>
                          <a:effectLst/>
                          <a:latin typeface="Cambria"/>
                        </a:rPr>
                        <a:t>9:40 AM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742950" lvl="0" indent="-285750" algn="l" rtl="0" fontAlgn="base">
                        <a:buNone/>
                      </a:pPr>
                      <a:r>
                        <a:rPr lang="en-US" sz="1800">
                          <a:solidFill>
                            <a:schemeClr val="tx1"/>
                          </a:solidFill>
                          <a:effectLst/>
                          <a:latin typeface="Cambria"/>
                        </a:rPr>
                        <a:t>V. CME Meeting for Healthcare Providers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ctr" rtl="0">
                        <a:buNone/>
                      </a:pPr>
                      <a:r>
                        <a:rPr lang="en-US" sz="1800">
                          <a:solidFill>
                            <a:schemeClr val="tx1"/>
                          </a:solidFill>
                          <a:effectLst/>
                          <a:latin typeface="Cambria"/>
                        </a:rPr>
                        <a:t>Sam Wang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8780995"/>
                  </a:ext>
                </a:extLst>
              </a:tr>
              <a:tr h="505388">
                <a:tc>
                  <a:txBody>
                    <a:bodyPr/>
                    <a:lstStyle/>
                    <a:p>
                      <a:pPr lvl="0" algn="ctr">
                        <a:buNone/>
                      </a:pPr>
                      <a:r>
                        <a:rPr lang="en-US" sz="1800">
                          <a:solidFill>
                            <a:schemeClr val="tx1"/>
                          </a:solidFill>
                          <a:effectLst/>
                          <a:latin typeface="Cambria"/>
                        </a:rPr>
                        <a:t>9:45 AM</a:t>
                      </a:r>
                    </a:p>
                  </a:txBody>
                  <a:tcPr anchor="ctr">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a:solidFill>
                        <a:srgbClr val="000000"/>
                      </a:solidFill>
                    </a:lnB>
                    <a:noFill/>
                  </a:tcPr>
                </a:tc>
                <a:tc>
                  <a:txBody>
                    <a:bodyPr/>
                    <a:lstStyle/>
                    <a:p>
                      <a:pPr marL="742950" lvl="0" indent="-285750" algn="l" rtl="0">
                        <a:buNone/>
                      </a:pPr>
                      <a:r>
                        <a:rPr lang="en-US" sz="1800">
                          <a:solidFill>
                            <a:schemeClr val="tx1"/>
                          </a:solidFill>
                          <a:effectLst/>
                          <a:latin typeface="Cambria"/>
                        </a:rPr>
                        <a:t>VI. Research Methods Workshop </a:t>
                      </a:r>
                      <a:endParaRPr lang="en-US" sz="1800">
                        <a:latin typeface="Cambria"/>
                      </a:endParaRPr>
                    </a:p>
                  </a:txBody>
                  <a:tcPr anchor="ctr">
                    <a:lnL w="9524"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ctr" rtl="0">
                        <a:buNone/>
                      </a:pPr>
                      <a:r>
                        <a:rPr lang="en-US" sz="1800">
                          <a:solidFill>
                            <a:schemeClr val="tx1"/>
                          </a:solidFill>
                          <a:effectLst/>
                          <a:latin typeface="Cambria"/>
                        </a:rPr>
                        <a:t>Jon Samet &amp; Lisa Bero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7650909"/>
                  </a:ext>
                </a:extLst>
              </a:tr>
              <a:tr h="505389">
                <a:tc>
                  <a:txBody>
                    <a:bodyPr/>
                    <a:lstStyle/>
                    <a:p>
                      <a:pPr algn="ctr" rtl="0" fontAlgn="base"/>
                      <a:r>
                        <a:rPr lang="en-US" sz="1800">
                          <a:solidFill>
                            <a:schemeClr val="tx1"/>
                          </a:solidFill>
                          <a:effectLst/>
                          <a:latin typeface="Cambria"/>
                        </a:rPr>
                        <a:t>9:55 AM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742950" lvl="0" indent="-285750" algn="l" rtl="0" fontAlgn="base">
                        <a:buNone/>
                      </a:pPr>
                      <a:r>
                        <a:rPr lang="en-US" sz="1800">
                          <a:solidFill>
                            <a:schemeClr val="tx1"/>
                          </a:solidFill>
                          <a:effectLst/>
                          <a:latin typeface="Cambria"/>
                        </a:rPr>
                        <a:t>VII. Terminology Discussion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800">
                          <a:solidFill>
                            <a:schemeClr val="tx1"/>
                          </a:solidFill>
                          <a:effectLst/>
                          <a:latin typeface="Cambria"/>
                        </a:rPr>
                        <a:t>Jon Samet &amp; Chris Urbina</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9149203"/>
                  </a:ext>
                </a:extLst>
              </a:tr>
              <a:tr h="634999">
                <a:tc>
                  <a:txBody>
                    <a:bodyPr/>
                    <a:lstStyle/>
                    <a:p>
                      <a:pPr algn="ctr" rtl="0" fontAlgn="base"/>
                      <a:r>
                        <a:rPr lang="en-US" sz="1800">
                          <a:solidFill>
                            <a:schemeClr val="tx1"/>
                          </a:solidFill>
                          <a:effectLst/>
                          <a:latin typeface="Cambria"/>
                        </a:rPr>
                        <a:t>10:00 AM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742950" lvl="0" indent="-285750" algn="l" rtl="0" fontAlgn="base">
                        <a:buNone/>
                      </a:pPr>
                      <a:r>
                        <a:rPr lang="en-US" sz="1800">
                          <a:solidFill>
                            <a:schemeClr val="tx1"/>
                          </a:solidFill>
                          <a:effectLst/>
                          <a:latin typeface="Cambria"/>
                        </a:rPr>
                        <a:t>VIII. Educational Campaign Update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800">
                          <a:solidFill>
                            <a:schemeClr val="tx1"/>
                          </a:solidFill>
                          <a:effectLst/>
                          <a:latin typeface="Cambria"/>
                        </a:rPr>
                        <a:t>Annie Collier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076621"/>
                  </a:ext>
                </a:extLst>
              </a:tr>
              <a:tr h="505389">
                <a:tc>
                  <a:txBody>
                    <a:bodyPr/>
                    <a:lstStyle/>
                    <a:p>
                      <a:pPr algn="ctr" rtl="0" fontAlgn="base"/>
                      <a:r>
                        <a:rPr lang="en-US" sz="1800">
                          <a:solidFill>
                            <a:schemeClr val="tx1"/>
                          </a:solidFill>
                          <a:effectLst/>
                          <a:latin typeface="Cambria"/>
                        </a:rPr>
                        <a:t>10:30 AM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742950" lvl="0" indent="-285750" algn="l" rtl="0" fontAlgn="base">
                        <a:buNone/>
                      </a:pPr>
                      <a:r>
                        <a:rPr lang="en-US" sz="1800">
                          <a:solidFill>
                            <a:schemeClr val="tx1"/>
                          </a:solidFill>
                          <a:effectLst/>
                          <a:latin typeface="Cambria"/>
                        </a:rPr>
                        <a:t>IX. Open Discussion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800">
                          <a:solidFill>
                            <a:schemeClr val="tx1"/>
                          </a:solidFill>
                          <a:effectLst/>
                          <a:latin typeface="Cambria"/>
                        </a:rPr>
                        <a:t>Chris Urbina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402575"/>
                  </a:ext>
                </a:extLst>
              </a:tr>
              <a:tr h="505389">
                <a:tc>
                  <a:txBody>
                    <a:bodyPr/>
                    <a:lstStyle/>
                    <a:p>
                      <a:pPr algn="ctr" rtl="0" fontAlgn="base"/>
                      <a:r>
                        <a:rPr lang="en-US" sz="1800">
                          <a:solidFill>
                            <a:schemeClr val="tx1"/>
                          </a:solidFill>
                          <a:effectLst/>
                          <a:latin typeface="Cambria"/>
                        </a:rPr>
                        <a:t>10:55 AM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742950" lvl="0" indent="-285750" algn="l" rtl="0" fontAlgn="base">
                        <a:buNone/>
                      </a:pPr>
                      <a:r>
                        <a:rPr lang="en-US" sz="1800">
                          <a:solidFill>
                            <a:schemeClr val="tx1"/>
                          </a:solidFill>
                          <a:effectLst/>
                          <a:latin typeface="Cambria"/>
                        </a:rPr>
                        <a:t>X. Next Steps &amp; Closing Remarks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800">
                          <a:solidFill>
                            <a:schemeClr val="tx1"/>
                          </a:solidFill>
                          <a:effectLst/>
                          <a:latin typeface="Cambria"/>
                        </a:rPr>
                        <a:t>Jon Samet &amp; Chris Urbina </a:t>
                      </a:r>
                      <a:endParaRPr lang="en-US" sz="1800">
                        <a:latin typeface="Cambri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6713338"/>
                  </a:ext>
                </a:extLst>
              </a:tr>
            </a:tbl>
          </a:graphicData>
        </a:graphic>
      </p:graphicFrame>
    </p:spTree>
    <p:extLst>
      <p:ext uri="{BB962C8B-B14F-4D97-AF65-F5344CB8AC3E}">
        <p14:creationId xmlns:p14="http://schemas.microsoft.com/office/powerpoint/2010/main" val="46233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3F5AD-14AD-76F9-D616-843F07B89D2F}"/>
              </a:ext>
            </a:extLst>
          </p:cNvPr>
          <p:cNvSpPr>
            <a:spLocks noGrp="1"/>
          </p:cNvSpPr>
          <p:nvPr>
            <p:ph type="title"/>
          </p:nvPr>
        </p:nvSpPr>
        <p:spPr/>
        <p:txBody>
          <a:bodyPr/>
          <a:lstStyle/>
          <a:p>
            <a:r>
              <a:rPr lang="en-US" b="1">
                <a:latin typeface="Cambria"/>
                <a:ea typeface="Cambria"/>
                <a:cs typeface="Calibri Light"/>
              </a:rPr>
              <a:t>Objectives of Today's Meeting </a:t>
            </a:r>
          </a:p>
        </p:txBody>
      </p:sp>
      <p:sp>
        <p:nvSpPr>
          <p:cNvPr id="3" name="Content Placeholder 2">
            <a:extLst>
              <a:ext uri="{FF2B5EF4-FFF2-40B4-BE49-F238E27FC236}">
                <a16:creationId xmlns:a16="http://schemas.microsoft.com/office/drawing/2014/main" id="{8A8E1073-0854-B1FD-B579-FDBC0AFB2EA1}"/>
              </a:ext>
            </a:extLst>
          </p:cNvPr>
          <p:cNvSpPr>
            <a:spLocks noGrp="1"/>
          </p:cNvSpPr>
          <p:nvPr>
            <p:ph idx="1"/>
          </p:nvPr>
        </p:nvSpPr>
        <p:spPr>
          <a:xfrm>
            <a:off x="678426" y="1825625"/>
            <a:ext cx="10835148" cy="4351338"/>
          </a:xfrm>
        </p:spPr>
        <p:txBody>
          <a:bodyPr vert="horz" lIns="91440" tIns="45720" rIns="91440" bIns="45720" rtlCol="0" anchor="t">
            <a:normAutofit/>
          </a:bodyPr>
          <a:lstStyle/>
          <a:p>
            <a:pPr marL="514350" indent="-514350">
              <a:buAutoNum type="arabicPeriod"/>
            </a:pPr>
            <a:r>
              <a:rPr lang="en-US">
                <a:latin typeface="Cambria"/>
                <a:ea typeface="Cambria"/>
                <a:cs typeface="Calibri" panose="020F0502020204030204"/>
              </a:rPr>
              <a:t>Update on overall progress from Cannabis Research &amp; Policy Team</a:t>
            </a:r>
            <a:endParaRPr lang="en-US">
              <a:latin typeface="Cambria"/>
              <a:ea typeface="Cambria"/>
            </a:endParaRPr>
          </a:p>
          <a:p>
            <a:pPr marL="514350" indent="-514350">
              <a:buAutoNum type="arabicPeriod"/>
            </a:pPr>
            <a:r>
              <a:rPr lang="en-US">
                <a:latin typeface="Cambria"/>
                <a:ea typeface="Cambria"/>
                <a:cs typeface="Calibri" panose="020F0502020204030204"/>
              </a:rPr>
              <a:t>Discuss progress with the educational campaign</a:t>
            </a:r>
          </a:p>
          <a:p>
            <a:pPr marL="514350" indent="-514350">
              <a:buAutoNum type="arabicPeriod"/>
            </a:pPr>
            <a:r>
              <a:rPr lang="en-US">
                <a:latin typeface="Cambria"/>
                <a:ea typeface="Cambria"/>
                <a:cs typeface="Calibri" panose="020F0502020204030204"/>
              </a:rPr>
              <a:t>Next steps</a:t>
            </a:r>
          </a:p>
        </p:txBody>
      </p:sp>
      <p:sp>
        <p:nvSpPr>
          <p:cNvPr id="4" name="Slide Number Placeholder 3">
            <a:extLst>
              <a:ext uri="{FF2B5EF4-FFF2-40B4-BE49-F238E27FC236}">
                <a16:creationId xmlns:a16="http://schemas.microsoft.com/office/drawing/2014/main" id="{5D23F4BB-4732-E91A-802A-0DBD1C3E535A}"/>
              </a:ext>
            </a:extLst>
          </p:cNvPr>
          <p:cNvSpPr>
            <a:spLocks noGrp="1"/>
          </p:cNvSpPr>
          <p:nvPr>
            <p:ph type="sldNum" sz="quarter" idx="12"/>
          </p:nvPr>
        </p:nvSpPr>
        <p:spPr/>
        <p:txBody>
          <a:bodyPr/>
          <a:lstStyle/>
          <a:p>
            <a:fld id="{2432D555-7F8B-4DFE-B2CE-7869C7B83187}" type="slidenum">
              <a:rPr lang="en-US" smtClean="0"/>
              <a:t>9</a:t>
            </a:fld>
            <a:endParaRPr lang="en-US"/>
          </a:p>
        </p:txBody>
      </p:sp>
    </p:spTree>
    <p:extLst>
      <p:ext uri="{BB962C8B-B14F-4D97-AF65-F5344CB8AC3E}">
        <p14:creationId xmlns:p14="http://schemas.microsoft.com/office/powerpoint/2010/main" val="473551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41</Slides>
  <Notes>14</Notes>
  <HiddenSlides>2</HiddenSlide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Office Theme</vt:lpstr>
      <vt:lpstr>Office Theme</vt:lpstr>
      <vt:lpstr>Parcel</vt:lpstr>
      <vt:lpstr> Thirteenth Meeting of the  HB 21-1317 Scientific Review Council  December 18, 2023</vt:lpstr>
      <vt:lpstr>Opening Remarks, Introductions and Welcome; Updates on Conflict of Interest   Christopher E. Urbina, MD, MPH Chair, HB 21-1317 Scientific Review Council </vt:lpstr>
      <vt:lpstr>Scientific Review Council Members </vt:lpstr>
      <vt:lpstr>Dr. Kelly Knupp Joins the SRC</vt:lpstr>
      <vt:lpstr>Cannabis Research &amp; Policy Project Team Members</vt:lpstr>
      <vt:lpstr>Dr. Annie Collier and Colleen Keenan Join the Communications Team</vt:lpstr>
      <vt:lpstr>Review of Agenda   Christopher E. Urbina, MD, MPH Chair, HB 21-1317 Scientific Review Council</vt:lpstr>
      <vt:lpstr>PowerPoint Presentation</vt:lpstr>
      <vt:lpstr>Objectives of Today's Meeting </vt:lpstr>
      <vt:lpstr>Review of Meeting Minutes   Christopher E. Urbina, MD, MPH Chair, HB 21-1317 Scientific Review Council   </vt:lpstr>
      <vt:lpstr>PowerPoint Presentation</vt:lpstr>
      <vt:lpstr> Overview of Progress by Cannabis Research &amp; Policy Team   Jonathan Samet, MD, MS Dean, Colorado School of Public Health  </vt:lpstr>
      <vt:lpstr>Overall Progress</vt:lpstr>
      <vt:lpstr> Reviews in Progress  Tianjing Li, PhD Associate Professor, Colorado School of Public Health  Jean-Pierre Oberste, BA PRA, Colorado School of Public Health  Tsz Wing (Valerie) Yim, MPH PRA, Colorado School of Public Health </vt:lpstr>
      <vt:lpstr>Reviews in Progress</vt:lpstr>
      <vt:lpstr>Updated Scoping Review</vt:lpstr>
      <vt:lpstr>Mental Health Review</vt:lpstr>
      <vt:lpstr>Modern Modalities Review</vt:lpstr>
      <vt:lpstr>Mass Media Behavioral Interventions Review</vt:lpstr>
      <vt:lpstr> CME Meeting for Healthcare Providers  Sam Wang, MD Associate Professor of Pediatrics CU School of Medicine   </vt:lpstr>
      <vt:lpstr>Continuing Medical Education Meeting</vt:lpstr>
      <vt:lpstr> Research Methods Workshop  Jonathan Samet, MD, MS Professor, Colorado School of Public Health  Lisa Bero, PhD Chief Scientist, Center for Bioethics and Humanities Professor of Medicine and Public Health   </vt:lpstr>
      <vt:lpstr>Advancing Methods in Cannabis Research</vt:lpstr>
      <vt:lpstr> Terminology Discussion   Jonathan Samet, MD, MS Professor, Colorado School of Public Health </vt:lpstr>
      <vt:lpstr>Educational Campaign Update   Education and Health Promotion for High-Potency Cannabis Report to the Scientific Review Council     Ann Collier, PhD Associate Professor, Colorado School of Public Health  </vt:lpstr>
      <vt:lpstr>Agenda</vt:lpstr>
      <vt:lpstr>Phase 1(Completed) Community engagement approach</vt:lpstr>
      <vt:lpstr>PHASE 1 (Completed) Community Advisor Recommendations</vt:lpstr>
      <vt:lpstr>Phases 2, 3 and 4: Educational campaign</vt:lpstr>
      <vt:lpstr>Educational &amp; Skills Building Toolkits</vt:lpstr>
      <vt:lpstr>Materials Creation</vt:lpstr>
      <vt:lpstr>Dissemination: 2024 HCC Science-informed art exhibition</vt:lpstr>
      <vt:lpstr>Art Exhibition Key steps</vt:lpstr>
      <vt:lpstr>Art Exhibition: Artist educational forum</vt:lpstr>
      <vt:lpstr> Art Exhibition: Associated deliverables </vt:lpstr>
      <vt:lpstr>Campaign timelines</vt:lpstr>
      <vt:lpstr>Campaign Program Evaluation</vt:lpstr>
      <vt:lpstr>Evaluation Logic Model</vt:lpstr>
      <vt:lpstr>Ongoing Community Engagement</vt:lpstr>
      <vt:lpstr>SRC Discussion  Christopher E. Urbina, MD, MPH Chair, HB 21-1317 Scientific Review Council  </vt:lpstr>
      <vt:lpstr>Next Steps &amp; Closing Remarks   Jonathan Samet, MD, MS Dean, Colorado School of Public Health  Christopher E. Urbina, MD, MPH Chair, HB 21-1317 Scientific Review Council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cp:revision>
  <dcterms:created xsi:type="dcterms:W3CDTF">2023-02-13T17:59:45Z</dcterms:created>
  <dcterms:modified xsi:type="dcterms:W3CDTF">2024-01-02T18:20:06Z</dcterms:modified>
</cp:coreProperties>
</file>