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aveSubsetFonts="1">
  <p:sldMasterIdLst>
    <p:sldMasterId id="2147483661" r:id="rId4"/>
  </p:sldMasterIdLst>
  <p:notesMasterIdLst>
    <p:notesMasterId r:id="rId18"/>
  </p:notesMasterIdLst>
  <p:sldIdLst>
    <p:sldId id="3242" r:id="rId5"/>
    <p:sldId id="3255" r:id="rId6"/>
    <p:sldId id="3252" r:id="rId7"/>
    <p:sldId id="3243" r:id="rId8"/>
    <p:sldId id="3238" r:id="rId9"/>
    <p:sldId id="3253" r:id="rId10"/>
    <p:sldId id="3247" r:id="rId11"/>
    <p:sldId id="3246" r:id="rId12"/>
    <p:sldId id="3251" r:id="rId13"/>
    <p:sldId id="3249" r:id="rId14"/>
    <p:sldId id="3250" r:id="rId15"/>
    <p:sldId id="3254" r:id="rId16"/>
    <p:sldId id="3218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pos="3840" userDrawn="1">
          <p15:clr>
            <a:srgbClr val="A4A3A4"/>
          </p15:clr>
        </p15:guide>
        <p15:guide id="2" pos="3940" userDrawn="1">
          <p15:clr>
            <a:srgbClr val="A4A3A4"/>
          </p15:clr>
        </p15:guide>
        <p15:guide id="3" orient="horz" pos="216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CB2EDF09-2BB1-DACC-A844-19ABEF3791DE}" name="Bradley, Cathy" initials="" userId="S::CATHY.BRADLEY@CUANSCHUTZ.EDU::555789f1-d8dd-4324-8f0c-e2defb6de428" providerId="AD"/>
  <p188:author id="{7001890C-1F77-6A07-43C6-F8F66E82D3B2}" name="Nelson, Tracy" initials="" userId="S::tracy.nelson@cuanschutz.edu::a9b134e8-5d96-41b0-91c6-dfde82e1a785" providerId="AD"/>
  <p188:author id="{327B501C-AB83-4050-20AE-D2AAC06C047A}" name="Dabelea, Dana M." initials="DD" userId="S::dana.dabelea@cuanschutz.edu::295514b9-22f5-4912-8d41-85afb00292d1" providerId="AD"/>
  <p188:author id="{2572AA1D-E420-2E45-1DFA-4B41C50CE681}" name="Leiker, Travis P" initials="" userId="S::travis.leiker@cuanschutz.edu::e8baab16-9aa9-444e-b191-5d889d3e5984" providerId="AD"/>
  <p188:author id="{B4A43C30-7347-E2E2-034F-1A17D766B324}" name="Dabelea, Dana M." initials="" userId="S::DANA.DABELEA@CUANSCHUTZ.EDU::295514b9-22f5-4912-8d41-85afb00292d1" providerId="AD"/>
  <p188:author id="{ABC90531-6DC4-89C4-8245-25B443D00670}" name="Ruiz, Aldo" initials="" userId="S::ALDO.RUIZ@CUANSCHUTZ.EDU::193c3069-89bd-41b1-ac34-fc00dadc206a" providerId="AD"/>
  <p188:author id="{AB314D35-3936-56B5-0ABD-229B3DB40216}" name="Begzsuren, Bolormaa" initials="BB" userId="S::bolormaa.begzsuren@cuanschutz.edu::f3290de1-bd7f-4e57-bcb2-f31f9eee857f" providerId="AD"/>
  <p188:author id="{65D40E3D-4959-25D5-45DD-F18BA4DCAB1F}" name="Gillen, Christine C" initials="GC" userId="S::christine.gillen@cuanschutz.edu::b9a28113-f93b-4f1e-9ab6-059cb5063390" providerId="AD"/>
  <p188:author id="{22CC443E-C2AE-5281-69C1-5F42321CC116}" name="Ruiz, Aldo" initials="" userId="S::aldo.ruiz@cuanschutz.edu::193c3069-89bd-41b1-ac34-fc00dadc206a" providerId="AD"/>
  <p188:author id="{B1369251-F917-7CF9-51B0-26B607DBB9DF}" name="Abel, Christina" initials="CA" userId="S::christina.abel@cuanschutz.edu::47379d01-4aa7-4732-ad82-53896b9060fa" providerId="AD"/>
  <p188:author id="{E9A2958A-1428-698B-E8AA-6A3D9D20119E}" name="Truesdale, Rhonda" initials="" userId="S::RHONDA.TRUESDALE@CUANSCHUTZ.EDU::5b11bca9-b3df-419f-bb49-5c373d736658" providerId="AD"/>
  <p188:author id="{800FC797-F452-F0CC-77FA-4D7CD1D79F66}" name="Romero, Tony" initials="" userId="S::tony.romero@cuanschutz.edu::7d73d01d-974f-4b56-9eb4-3b8113d647b7" providerId="AD"/>
  <p188:author id="{4D7F389B-DAFE-58EF-4313-6E4E986CCFB9}" name="Kuba, Michelle" initials="" userId="S::MICHELLE.KUBA@CUANSCHUTZ.EDU::65cc642c-2516-42e1-a2ca-c6b3ad7c9b2b" providerId="AD"/>
  <p188:author id="{5955A1A1-E952-25F4-BFE0-F7119DB1E62A}" name="Gillen, Christine C" initials="" userId="S::CHRISTINE.GILLEN@CUANSCHUTZ.EDU::b9a28113-f93b-4f1e-9ab6-059cb5063390" providerId="AD"/>
  <p188:author id="{19398CA4-19B8-02CF-749B-76C20056034A}" name="Begzsuren, Bolormaa" initials="" userId="S::BOLORMAA.BEGZSUREN@CUANSCHUTZ.EDU::f3290de1-bd7f-4e57-bcb2-f31f9eee857f" providerId="AD"/>
  <p188:author id="{3255DAA6-963F-F259-4272-5CFA033B456F}" name="Bradley, Cathy" initials="CB" userId="S::cathy.bradley@cuanschutz.edu::555789f1-d8dd-4324-8f0c-e2defb6de428" providerId="AD"/>
  <p188:author id="{B3BA35ED-BD92-606F-F37A-6BBC6BED71E2}" name="Hager, Laura" initials="" userId="S::laura.hager@cuanschutz.edu::cc8a05fc-086b-4df2-85a5-d67de2e7944d" providerId="AD"/>
  <p188:author id="{BFBF39F8-F8E3-F8AE-4E17-0D5720F76FCA}" name="Kuba, Michelle" initials="MK" userId="S::michelle.kuba@cuanschutz.edu::65cc642c-2516-42e1-a2ca-c6b3ad7c9b2b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40404"/>
    <a:srgbClr val="056B7D"/>
    <a:srgbClr val="515151"/>
    <a:srgbClr val="F3F3F6"/>
    <a:srgbClr val="8DC5A1"/>
    <a:srgbClr val="9C0000"/>
    <a:srgbClr val="003B65"/>
    <a:srgbClr val="215631"/>
    <a:srgbClr val="D4BE89"/>
    <a:srgbClr val="92929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99D2B6A-F73C-6F49-856F-D72ABB09E9BC}" v="5" dt="2026-04-23T15:10:04.574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7492"/>
    <p:restoredTop sz="94726"/>
  </p:normalViewPr>
  <p:slideViewPr>
    <p:cSldViewPr snapToGrid="0">
      <p:cViewPr>
        <p:scale>
          <a:sx n="108" d="100"/>
          <a:sy n="108" d="100"/>
        </p:scale>
        <p:origin x="1792" y="448"/>
      </p:cViewPr>
      <p:guideLst>
        <p:guide pos="3840"/>
        <p:guide pos="3940"/>
        <p:guide orient="horz" pos="216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>
        <p:scale>
          <a:sx n="1" d="2"/>
          <a:sy n="1" d="2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microsoft.com/office/2018/10/relationships/authors" Target="author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microsoft.com/office/2015/10/relationships/revisionInfo" Target="revisionInfo.xml"/><Relationship Id="rId10" Type="http://schemas.openxmlformats.org/officeDocument/2006/relationships/slide" Target="slides/slide6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C854EBF-60A7-4D8E-ABC2-7257DD3C1381}" type="datetimeFigureOut">
              <a:rPr lang="en-US" smtClean="0"/>
              <a:t>4/23/26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434C8BA-841B-487B-AC03-5E2BD636C98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49502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4.em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FBCE3350-FF1D-4233-6B8A-CD9964BD66F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rot="10800000">
            <a:off x="0" y="0"/>
            <a:ext cx="12192000" cy="6214114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41B2E2A1-6DA9-BB7D-651B-57439F0A74D3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524000" y="2401434"/>
            <a:ext cx="9144000" cy="1339969"/>
          </a:xfrm>
        </p:spPr>
        <p:txBody>
          <a:bodyPr anchor="b"/>
          <a:lstStyle>
            <a:lvl1pPr algn="ctr">
              <a:defRPr sz="6000">
                <a:solidFill>
                  <a:schemeClr val="bg2"/>
                </a:solidFill>
              </a:defRPr>
            </a:lvl1pPr>
          </a:lstStyle>
          <a:p>
            <a:r>
              <a:rPr lang="en-US" dirty="0"/>
              <a:t>Title Here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D179BDD-FEAA-4D31-3953-AB005247FDA7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524000" y="3833479"/>
            <a:ext cx="9144000" cy="505938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>
                <a:solidFill>
                  <a:schemeClr val="bg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Subheading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42B4B60-0582-1655-BF34-883D722AB2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CB2C9A-25C4-03EF-3087-0E4695F107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DF3309-9F89-46FC-84B7-2246F4700237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3A9C9DFE-2258-70E7-B463-0BA86B8B2369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alphaModFix amt="20000"/>
          </a:blip>
          <a:srcRect l="33" t="11396" r="40191" b="42085"/>
          <a:stretch>
            <a:fillRect/>
          </a:stretch>
        </p:blipFill>
        <p:spPr>
          <a:xfrm>
            <a:off x="7911217" y="3321850"/>
            <a:ext cx="4280783" cy="29047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6492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A6F608FD-B02D-A0F5-FB2A-B47257BB625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 t="8100" r="7445" b="21120"/>
          <a:stretch>
            <a:fillRect/>
          </a:stretch>
        </p:blipFill>
        <p:spPr>
          <a:xfrm>
            <a:off x="0" y="13855"/>
            <a:ext cx="12192000" cy="6212774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41B2E2A1-6DA9-BB7D-651B-57439F0A74D3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241278" y="1996955"/>
            <a:ext cx="6341122" cy="1339969"/>
          </a:xfrm>
        </p:spPr>
        <p:txBody>
          <a:bodyPr anchor="b"/>
          <a:lstStyle>
            <a:lvl1pPr algn="l">
              <a:defRPr sz="6000">
                <a:solidFill>
                  <a:schemeClr val="bg2"/>
                </a:solidFill>
              </a:defRPr>
            </a:lvl1pPr>
          </a:lstStyle>
          <a:p>
            <a:r>
              <a:rPr lang="en-US" dirty="0"/>
              <a:t>Title Here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D179BDD-FEAA-4D31-3953-AB005247FDA7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241278" y="3385456"/>
            <a:ext cx="6341122" cy="505938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400">
                <a:solidFill>
                  <a:schemeClr val="bg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Subheading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42B4B60-0582-1655-BF34-883D722AB2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CB2C9A-25C4-03EF-3087-0E4695F107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DF3309-9F89-46FC-84B7-2246F4700237}" type="slidenum">
              <a:rPr lang="en-US" smtClean="0"/>
              <a:t>‹#›</a:t>
            </a:fld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618CDE92-7039-4E3A-ADF4-618E20DD2C04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873910" y="2482208"/>
            <a:ext cx="3278194" cy="967574"/>
          </a:xfrm>
          <a:prstGeom prst="rect">
            <a:avLst/>
          </a:prstGeom>
        </p:spPr>
      </p:pic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D040EE8D-2ABA-0D66-2C2E-B2EA0D1A5B21}"/>
              </a:ext>
            </a:extLst>
          </p:cNvPr>
          <p:cNvCxnSpPr/>
          <p:nvPr userDrawn="1"/>
        </p:nvCxnSpPr>
        <p:spPr>
          <a:xfrm>
            <a:off x="4696690" y="1740818"/>
            <a:ext cx="0" cy="2450354"/>
          </a:xfrm>
          <a:prstGeom prst="line">
            <a:avLst/>
          </a:prstGeom>
          <a:ln>
            <a:solidFill>
              <a:schemeClr val="bg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502487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white background with a circle&#10;&#10;AI-generated content may be incorrect.">
            <a:extLst>
              <a:ext uri="{FF2B5EF4-FFF2-40B4-BE49-F238E27FC236}">
                <a16:creationId xmlns:a16="http://schemas.microsoft.com/office/drawing/2014/main" id="{558E16AB-7C95-9144-F629-3706B30F5B46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 flipH="1">
            <a:off x="0" y="0"/>
            <a:ext cx="12192000" cy="620173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41B2E2A1-6DA9-BB7D-651B-57439F0A74D3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2520287" y="2405252"/>
            <a:ext cx="9144000" cy="2387600"/>
          </a:xfrm>
        </p:spPr>
        <p:txBody>
          <a:bodyPr anchor="b"/>
          <a:lstStyle>
            <a:lvl1pPr algn="r">
              <a:defRPr sz="6000"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Title Here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D179BDD-FEAA-4D31-3953-AB005247FDA7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2520287" y="4884927"/>
            <a:ext cx="9144000" cy="874428"/>
          </a:xfrm>
          <a:prstGeom prst="rect">
            <a:avLst/>
          </a:prstGeom>
        </p:spPr>
        <p:txBody>
          <a:bodyPr/>
          <a:lstStyle>
            <a:lvl1pPr marL="0" indent="0" algn="r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Subheading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42B4B60-0582-1655-BF34-883D722AB2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CB2C9A-25C4-03EF-3087-0E4695F107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DF3309-9F89-46FC-84B7-2246F47002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681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white background with circles&#10;&#10;AI-generated content may be incorrect.">
            <a:extLst>
              <a:ext uri="{FF2B5EF4-FFF2-40B4-BE49-F238E27FC236}">
                <a16:creationId xmlns:a16="http://schemas.microsoft.com/office/drawing/2014/main" id="{447A1FBE-F21A-8E0D-5FCD-46EFFEC74596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 rot="10800000">
            <a:off x="-1" y="0"/>
            <a:ext cx="12340325" cy="620173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41B2E2A1-6DA9-BB7D-651B-57439F0A74D3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759725" y="3903258"/>
            <a:ext cx="9144000" cy="1012423"/>
          </a:xfrm>
        </p:spPr>
        <p:txBody>
          <a:bodyPr anchor="b"/>
          <a:lstStyle>
            <a:lvl1pPr algn="l">
              <a:defRPr sz="60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Title Here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D179BDD-FEAA-4D31-3953-AB005247FDA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59725" y="5007757"/>
            <a:ext cx="9144000" cy="601472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42B4B60-0582-1655-BF34-883D722AB2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CB2C9A-25C4-03EF-3087-0E4695F107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DF3309-9F89-46FC-84B7-2246F47002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6270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white background with a circle&#10;&#10;AI-generated content may be incorrect.">
            <a:extLst>
              <a:ext uri="{FF2B5EF4-FFF2-40B4-BE49-F238E27FC236}">
                <a16:creationId xmlns:a16="http://schemas.microsoft.com/office/drawing/2014/main" id="{F30BA5AD-CB86-552D-170C-479C64CCD779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 flipH="1">
            <a:off x="0" y="-1"/>
            <a:ext cx="12192000" cy="6285297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9C04C2EE-C26F-A9A5-5DE1-D3B170F6858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459093" y="1715446"/>
            <a:ext cx="10515600" cy="991391"/>
          </a:xfrm>
        </p:spPr>
        <p:txBody>
          <a:bodyPr anchor="b"/>
          <a:lstStyle>
            <a:lvl1pPr>
              <a:defRPr sz="6000"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Heading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0B36E46-34D1-A763-4A6A-73BD1FAEE900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1459093" y="3774094"/>
            <a:ext cx="10515600" cy="199166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 dirty="0"/>
              <a:t>Subheading 20pt Font Minimum Size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B431492-74C6-4ACD-4CA8-898D20DF8C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900"/>
            </a:lvl1pPr>
          </a:lstStyle>
          <a:p>
            <a:endParaRPr lang="en-US" sz="900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F127CA1-79ED-A28B-7472-89361804A1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DF3309-9F89-46FC-84B7-2246F4700237}" type="slidenum">
              <a:rPr lang="en-US" smtClean="0"/>
              <a:t>‹#›</a:t>
            </a:fld>
            <a:endParaRPr lang="en-US"/>
          </a:p>
        </p:txBody>
      </p:sp>
      <p:sp>
        <p:nvSpPr>
          <p:cNvPr id="14" name="Text Placeholder 2">
            <a:extLst>
              <a:ext uri="{FF2B5EF4-FFF2-40B4-BE49-F238E27FC236}">
                <a16:creationId xmlns:a16="http://schemas.microsoft.com/office/drawing/2014/main" id="{699EF05A-5FAB-28ED-0792-33894E452E4E}"/>
              </a:ext>
            </a:extLst>
          </p:cNvPr>
          <p:cNvSpPr>
            <a:spLocks noGrp="1"/>
          </p:cNvSpPr>
          <p:nvPr>
            <p:ph type="body" idx="13" hasCustomPrompt="1"/>
          </p:nvPr>
        </p:nvSpPr>
        <p:spPr>
          <a:xfrm>
            <a:off x="1459093" y="2777891"/>
            <a:ext cx="10515600" cy="76285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 dirty="0"/>
              <a:t>Subheading</a:t>
            </a:r>
          </a:p>
        </p:txBody>
      </p:sp>
    </p:spTree>
    <p:extLst>
      <p:ext uri="{BB962C8B-B14F-4D97-AF65-F5344CB8AC3E}">
        <p14:creationId xmlns:p14="http://schemas.microsoft.com/office/powerpoint/2010/main" val="564232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blue and white background&#10;&#10;AI-generated content may be incorrect.">
            <a:extLst>
              <a:ext uri="{FF2B5EF4-FFF2-40B4-BE49-F238E27FC236}">
                <a16:creationId xmlns:a16="http://schemas.microsoft.com/office/drawing/2014/main" id="{D40B0951-3E59-4520-E632-9B7C44BA108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 rot="10800000">
            <a:off x="0" y="19049"/>
            <a:ext cx="12192000" cy="6206837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9C04C2EE-C26F-A9A5-5DE1-D3B170F6858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48312" y="651163"/>
            <a:ext cx="10515600" cy="991391"/>
          </a:xfrm>
        </p:spPr>
        <p:txBody>
          <a:bodyPr anchor="b"/>
          <a:lstStyle>
            <a:lvl1pPr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Heading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0B36E46-34D1-A763-4A6A-73BD1FAEE900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748312" y="2345282"/>
            <a:ext cx="10515600" cy="318495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0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 dirty="0"/>
              <a:t>Subheading 20pt Font Minimum Size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B431492-74C6-4ACD-4CA8-898D20DF8C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900"/>
            </a:lvl1pPr>
          </a:lstStyle>
          <a:p>
            <a:endParaRPr lang="en-US" sz="900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F127CA1-79ED-A28B-7472-89361804A1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DF3309-9F89-46FC-84B7-2246F4700237}" type="slidenum">
              <a:rPr lang="en-US" smtClean="0"/>
              <a:t>‹#›</a:t>
            </a:fld>
            <a:endParaRPr lang="en-US"/>
          </a:p>
        </p:txBody>
      </p:sp>
      <p:sp>
        <p:nvSpPr>
          <p:cNvPr id="8" name="Text Placeholder 2">
            <a:extLst>
              <a:ext uri="{FF2B5EF4-FFF2-40B4-BE49-F238E27FC236}">
                <a16:creationId xmlns:a16="http://schemas.microsoft.com/office/drawing/2014/main" id="{1BEE6C84-02DA-53EF-9401-D78B9E1A5504}"/>
              </a:ext>
            </a:extLst>
          </p:cNvPr>
          <p:cNvSpPr>
            <a:spLocks noGrp="1"/>
          </p:cNvSpPr>
          <p:nvPr>
            <p:ph type="body" idx="13" hasCustomPrompt="1"/>
          </p:nvPr>
        </p:nvSpPr>
        <p:spPr>
          <a:xfrm>
            <a:off x="748312" y="1708745"/>
            <a:ext cx="10515600" cy="487024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 dirty="0"/>
              <a:t>Subheading</a:t>
            </a:r>
          </a:p>
        </p:txBody>
      </p:sp>
    </p:spTree>
    <p:extLst>
      <p:ext uri="{BB962C8B-B14F-4D97-AF65-F5344CB8AC3E}">
        <p14:creationId xmlns:p14="http://schemas.microsoft.com/office/powerpoint/2010/main" val="3507268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white surface with a light on it&#10;&#10;AI-generated content may be incorrect.">
            <a:extLst>
              <a:ext uri="{FF2B5EF4-FFF2-40B4-BE49-F238E27FC236}">
                <a16:creationId xmlns:a16="http://schemas.microsoft.com/office/drawing/2014/main" id="{1635FCEE-0AFD-834F-B2DF-E9B65310525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 rot="10800000">
            <a:off x="0" y="5061"/>
            <a:ext cx="12192000" cy="6227788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9C04C2EE-C26F-A9A5-5DE1-D3B170F6858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48312" y="900056"/>
            <a:ext cx="10515600" cy="991391"/>
          </a:xfrm>
        </p:spPr>
        <p:txBody>
          <a:bodyPr anchor="b"/>
          <a:lstStyle>
            <a:lvl1pPr>
              <a:defRPr sz="6000"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Heading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0B36E46-34D1-A763-4A6A-73BD1FAEE900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748312" y="2791505"/>
            <a:ext cx="10515600" cy="273872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 dirty="0"/>
              <a:t>Subheading 20pt Font Minimum Size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B431492-74C6-4ACD-4CA8-898D20DF8C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900"/>
            </a:lvl1pPr>
          </a:lstStyle>
          <a:p>
            <a:endParaRPr lang="en-US" sz="900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F127CA1-79ED-A28B-7472-89361804A1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DF3309-9F89-46FC-84B7-2246F4700237}" type="slidenum">
              <a:rPr lang="en-US" smtClean="0"/>
              <a:t>‹#›</a:t>
            </a:fld>
            <a:endParaRPr lang="en-US"/>
          </a:p>
        </p:txBody>
      </p:sp>
      <p:sp>
        <p:nvSpPr>
          <p:cNvPr id="8" name="Text Placeholder 2">
            <a:extLst>
              <a:ext uri="{FF2B5EF4-FFF2-40B4-BE49-F238E27FC236}">
                <a16:creationId xmlns:a16="http://schemas.microsoft.com/office/drawing/2014/main" id="{1BEE6C84-02DA-53EF-9401-D78B9E1A5504}"/>
              </a:ext>
            </a:extLst>
          </p:cNvPr>
          <p:cNvSpPr>
            <a:spLocks noGrp="1"/>
          </p:cNvSpPr>
          <p:nvPr>
            <p:ph type="body" idx="13" hasCustomPrompt="1"/>
          </p:nvPr>
        </p:nvSpPr>
        <p:spPr>
          <a:xfrm>
            <a:off x="748312" y="2100060"/>
            <a:ext cx="10515600" cy="487024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000" b="1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 dirty="0"/>
              <a:t>Subheading</a:t>
            </a:r>
          </a:p>
        </p:txBody>
      </p:sp>
    </p:spTree>
    <p:extLst>
      <p:ext uri="{BB962C8B-B14F-4D97-AF65-F5344CB8AC3E}">
        <p14:creationId xmlns:p14="http://schemas.microsoft.com/office/powerpoint/2010/main" val="4246631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1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white background with a circle&#10;&#10;AI-generated content may be incorrect.">
            <a:extLst>
              <a:ext uri="{FF2B5EF4-FFF2-40B4-BE49-F238E27FC236}">
                <a16:creationId xmlns:a16="http://schemas.microsoft.com/office/drawing/2014/main" id="{F30BA5AD-CB86-552D-170C-479C64CCD779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 rot="10800000" flipH="1">
            <a:off x="0" y="-1"/>
            <a:ext cx="12192000" cy="6285297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9C04C2EE-C26F-A9A5-5DE1-D3B170F6858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4693" y="572703"/>
            <a:ext cx="10515600" cy="991391"/>
          </a:xfrm>
        </p:spPr>
        <p:txBody>
          <a:bodyPr anchor="b"/>
          <a:lstStyle>
            <a:lvl1pPr>
              <a:defRPr sz="6000"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Heading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0B36E46-34D1-A763-4A6A-73BD1FAEE900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544693" y="3211214"/>
            <a:ext cx="10515600" cy="199166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 dirty="0"/>
              <a:t>Subheading 20pt Font Minimum Size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B431492-74C6-4ACD-4CA8-898D20DF8C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900"/>
            </a:lvl1pPr>
          </a:lstStyle>
          <a:p>
            <a:endParaRPr lang="en-US" sz="900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F127CA1-79ED-A28B-7472-89361804A1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DF3309-9F89-46FC-84B7-2246F4700237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EBDD031A-B105-ED93-C181-499E481C5F51}"/>
              </a:ext>
            </a:extLst>
          </p:cNvPr>
          <p:cNvSpPr>
            <a:spLocks noGrp="1"/>
          </p:cNvSpPr>
          <p:nvPr>
            <p:ph type="body" idx="13" hasCustomPrompt="1"/>
          </p:nvPr>
        </p:nvSpPr>
        <p:spPr>
          <a:xfrm>
            <a:off x="544693" y="1829674"/>
            <a:ext cx="10515600" cy="111596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 b="1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r>
              <a:rPr lang="en-US" sz="2400" spc="600" dirty="0"/>
              <a:t>SUBHEADING - ALL CAPS ONLY, DO NOT USE LOWERCASE</a:t>
            </a:r>
          </a:p>
        </p:txBody>
      </p:sp>
    </p:spTree>
    <p:extLst>
      <p:ext uri="{BB962C8B-B14F-4D97-AF65-F5344CB8AC3E}">
        <p14:creationId xmlns:p14="http://schemas.microsoft.com/office/powerpoint/2010/main" val="1983562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7514A42C-FCC9-BB3D-8A8F-AAF59130FF09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" y="-105102"/>
            <a:ext cx="12192000" cy="6390400"/>
          </a:xfrm>
          <a:prstGeom prst="rect">
            <a:avLst/>
          </a:prstGeom>
        </p:spPr>
      </p:pic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0B36E46-34D1-A763-4A6A-73BD1FAEE900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544693" y="3429000"/>
            <a:ext cx="7507486" cy="65110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 dirty="0"/>
              <a:t>Subheading 20pt Font Minimum Size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B431492-74C6-4ACD-4CA8-898D20DF8C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900"/>
            </a:lvl1pPr>
          </a:lstStyle>
          <a:p>
            <a:endParaRPr lang="en-US" sz="900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F127CA1-79ED-A28B-7472-89361804A1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DF3309-9F89-46FC-84B7-2246F4700237}" type="slidenum">
              <a:rPr lang="en-US" smtClean="0"/>
              <a:t>‹#›</a:t>
            </a:fld>
            <a:endParaRPr lang="en-US"/>
          </a:p>
        </p:txBody>
      </p:sp>
      <p:sp>
        <p:nvSpPr>
          <p:cNvPr id="8" name="Text Placeholder 2">
            <a:extLst>
              <a:ext uri="{FF2B5EF4-FFF2-40B4-BE49-F238E27FC236}">
                <a16:creationId xmlns:a16="http://schemas.microsoft.com/office/drawing/2014/main" id="{960701D1-8953-CBF6-B8C2-0D55DA145AC1}"/>
              </a:ext>
            </a:extLst>
          </p:cNvPr>
          <p:cNvSpPr>
            <a:spLocks noGrp="1"/>
          </p:cNvSpPr>
          <p:nvPr>
            <p:ph type="body" idx="14" hasCustomPrompt="1"/>
          </p:nvPr>
        </p:nvSpPr>
        <p:spPr>
          <a:xfrm>
            <a:off x="544693" y="2927541"/>
            <a:ext cx="7507486" cy="43040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800" b="1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 dirty="0"/>
              <a:t>Heading</a:t>
            </a:r>
          </a:p>
        </p:txBody>
      </p:sp>
    </p:spTree>
    <p:extLst>
      <p:ext uri="{BB962C8B-B14F-4D97-AF65-F5344CB8AC3E}">
        <p14:creationId xmlns:p14="http://schemas.microsoft.com/office/powerpoint/2010/main" val="3861745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white background with a circle&#10;&#10;AI-generated content may be incorrect.">
            <a:extLst>
              <a:ext uri="{FF2B5EF4-FFF2-40B4-BE49-F238E27FC236}">
                <a16:creationId xmlns:a16="http://schemas.microsoft.com/office/drawing/2014/main" id="{FEC47606-B888-AAF8-FA7D-7BE037A76D57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 flipH="1">
            <a:off x="0" y="0"/>
            <a:ext cx="12192000" cy="620173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9C04C2EE-C26F-A9A5-5DE1-D3B170F6858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4693" y="1932294"/>
            <a:ext cx="10515600" cy="991391"/>
          </a:xfrm>
        </p:spPr>
        <p:txBody>
          <a:bodyPr anchor="b"/>
          <a:lstStyle>
            <a:lvl1pPr>
              <a:defRPr sz="6000"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Heading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0B36E46-34D1-A763-4A6A-73BD1FAEE900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544693" y="3820815"/>
            <a:ext cx="10515600" cy="4936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 dirty="0"/>
              <a:t>Subheading 20pt Font Minimum Size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B431492-74C6-4ACD-4CA8-898D20DF8C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900"/>
            </a:lvl1pPr>
          </a:lstStyle>
          <a:p>
            <a:endParaRPr lang="en-US" sz="900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F127CA1-79ED-A28B-7472-89361804A1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DF3309-9F89-46FC-84B7-2246F4700237}" type="slidenum">
              <a:rPr lang="en-US" smtClean="0"/>
              <a:t>‹#›</a:t>
            </a:fld>
            <a:endParaRPr lang="en-US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1D57E277-CBF0-47E6-3488-4EA5F279E28C}"/>
              </a:ext>
            </a:extLst>
          </p:cNvPr>
          <p:cNvSpPr>
            <a:spLocks noGrp="1"/>
          </p:cNvSpPr>
          <p:nvPr>
            <p:ph type="body" idx="14" hasCustomPrompt="1"/>
          </p:nvPr>
        </p:nvSpPr>
        <p:spPr>
          <a:xfrm>
            <a:off x="544693" y="3078296"/>
            <a:ext cx="10515600" cy="493649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 b="1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 dirty="0"/>
              <a:t>Subheading</a:t>
            </a:r>
          </a:p>
        </p:txBody>
      </p:sp>
    </p:spTree>
    <p:extLst>
      <p:ext uri="{BB962C8B-B14F-4D97-AF65-F5344CB8AC3E}">
        <p14:creationId xmlns:p14="http://schemas.microsoft.com/office/powerpoint/2010/main" val="2339121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white background with a circle&#10;&#10;AI-generated content may be incorrect.">
            <a:extLst>
              <a:ext uri="{FF2B5EF4-FFF2-40B4-BE49-F238E27FC236}">
                <a16:creationId xmlns:a16="http://schemas.microsoft.com/office/drawing/2014/main" id="{4A013AD8-4284-1A78-D23E-2188DFF220D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 rot="10800000" flipH="1">
            <a:off x="0" y="-1"/>
            <a:ext cx="12192000" cy="6285297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9C04C2EE-C26F-A9A5-5DE1-D3B170F6858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4693" y="1932294"/>
            <a:ext cx="10515600" cy="991391"/>
          </a:xfrm>
        </p:spPr>
        <p:txBody>
          <a:bodyPr anchor="b"/>
          <a:lstStyle>
            <a:lvl1pPr>
              <a:defRPr sz="6000"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Heading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0B36E46-34D1-A763-4A6A-73BD1FAEE900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544693" y="3820815"/>
            <a:ext cx="10515600" cy="4936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 dirty="0"/>
              <a:t>Subheading 20pt Font Minimum Size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B431492-74C6-4ACD-4CA8-898D20DF8C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900"/>
            </a:lvl1pPr>
          </a:lstStyle>
          <a:p>
            <a:endParaRPr lang="en-US" sz="900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F127CA1-79ED-A28B-7472-89361804A1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DF3309-9F89-46FC-84B7-2246F4700237}" type="slidenum">
              <a:rPr lang="en-US" smtClean="0"/>
              <a:t>‹#›</a:t>
            </a:fld>
            <a:endParaRPr lang="en-US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1D57E277-CBF0-47E6-3488-4EA5F279E28C}"/>
              </a:ext>
            </a:extLst>
          </p:cNvPr>
          <p:cNvSpPr>
            <a:spLocks noGrp="1"/>
          </p:cNvSpPr>
          <p:nvPr>
            <p:ph type="body" idx="14" hasCustomPrompt="1"/>
          </p:nvPr>
        </p:nvSpPr>
        <p:spPr>
          <a:xfrm>
            <a:off x="544693" y="3078296"/>
            <a:ext cx="10515600" cy="493649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 b="1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 dirty="0"/>
              <a:t>Subheading</a:t>
            </a:r>
          </a:p>
        </p:txBody>
      </p:sp>
    </p:spTree>
    <p:extLst>
      <p:ext uri="{BB962C8B-B14F-4D97-AF65-F5344CB8AC3E}">
        <p14:creationId xmlns:p14="http://schemas.microsoft.com/office/powerpoint/2010/main" val="1706968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9F8131-2F56-2DE4-6960-D992BDB6C6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FAF245B-9530-2078-5BCD-F9B0F59EF9A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2CC02D3-CD69-30D8-C82F-F5A9EB0112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526F0D1-1A3E-F3D9-1F91-21D7CEDCCC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DF3309-9F89-46FC-84B7-2246F47002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4288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/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BE8A0DA-1B54-17A3-BE98-CBF582E096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E3FE588-B8B4-0127-060A-0D7F341494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DF3309-9F89-46FC-84B7-2246F4700237}" type="slidenum">
              <a:rPr lang="en-US" smtClean="0"/>
              <a:t>‹#›</a:t>
            </a:fld>
            <a:endParaRPr lang="en-US"/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30E5B404-A632-1EC6-016C-7D28357664E1}"/>
              </a:ext>
            </a:extLst>
          </p:cNvPr>
          <p:cNvGraphicFramePr>
            <a:graphicFrameLocks noGrp="1"/>
          </p:cNvGraphicFramePr>
          <p:nvPr userDrawn="1">
            <p:extLst>
              <p:ext uri="{D42A27DB-BD31-4B8C-83A1-F6EECF244321}">
                <p14:modId xmlns:p14="http://schemas.microsoft.com/office/powerpoint/2010/main" val="3830320545"/>
              </p:ext>
            </p:extLst>
          </p:nvPr>
        </p:nvGraphicFramePr>
        <p:xfrm>
          <a:off x="410461" y="2282592"/>
          <a:ext cx="11309878" cy="3285880"/>
        </p:xfrm>
        <a:graphic>
          <a:graphicData uri="http://schemas.openxmlformats.org/drawingml/2006/table">
            <a:tbl>
              <a:tblPr/>
              <a:tblGrid>
                <a:gridCol w="3290421">
                  <a:extLst>
                    <a:ext uri="{9D8B030D-6E8A-4147-A177-3AD203B41FA5}">
                      <a16:colId xmlns:a16="http://schemas.microsoft.com/office/drawing/2014/main" val="2284985766"/>
                    </a:ext>
                  </a:extLst>
                </a:gridCol>
                <a:gridCol w="1645211">
                  <a:extLst>
                    <a:ext uri="{9D8B030D-6E8A-4147-A177-3AD203B41FA5}">
                      <a16:colId xmlns:a16="http://schemas.microsoft.com/office/drawing/2014/main" val="3804625602"/>
                    </a:ext>
                  </a:extLst>
                </a:gridCol>
                <a:gridCol w="1645211">
                  <a:extLst>
                    <a:ext uri="{9D8B030D-6E8A-4147-A177-3AD203B41FA5}">
                      <a16:colId xmlns:a16="http://schemas.microsoft.com/office/drawing/2014/main" val="2664858378"/>
                    </a:ext>
                  </a:extLst>
                </a:gridCol>
                <a:gridCol w="1618919">
                  <a:extLst>
                    <a:ext uri="{9D8B030D-6E8A-4147-A177-3AD203B41FA5}">
                      <a16:colId xmlns:a16="http://schemas.microsoft.com/office/drawing/2014/main" val="3680223929"/>
                    </a:ext>
                  </a:extLst>
                </a:gridCol>
                <a:gridCol w="1552465">
                  <a:extLst>
                    <a:ext uri="{9D8B030D-6E8A-4147-A177-3AD203B41FA5}">
                      <a16:colId xmlns:a16="http://schemas.microsoft.com/office/drawing/2014/main" val="83158296"/>
                    </a:ext>
                  </a:extLst>
                </a:gridCol>
                <a:gridCol w="1557651">
                  <a:extLst>
                    <a:ext uri="{9D8B030D-6E8A-4147-A177-3AD203B41FA5}">
                      <a16:colId xmlns:a16="http://schemas.microsoft.com/office/drawing/2014/main" val="1479536237"/>
                    </a:ext>
                  </a:extLst>
                </a:gridCol>
              </a:tblGrid>
              <a:tr h="821470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n-US" sz="2400" b="1" i="0" u="none" strike="noStrike" dirty="0">
                        <a:solidFill>
                          <a:schemeClr val="tx1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n-US" sz="2400" b="1" i="0" u="none" strike="noStrike">
                        <a:solidFill>
                          <a:schemeClr val="tx1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n-US" sz="2400" b="1" i="0" u="none" strike="noStrike">
                        <a:solidFill>
                          <a:schemeClr val="tx1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n-US" sz="2400" b="1" i="0" u="none" strike="noStrike">
                        <a:solidFill>
                          <a:schemeClr val="tx1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n-US" sz="2400" b="1" i="0" u="none" strike="noStrike">
                        <a:solidFill>
                          <a:schemeClr val="tx1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n-US" sz="2400" b="1" i="0" u="none" strike="noStrike">
                        <a:solidFill>
                          <a:schemeClr val="tx1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53498234"/>
                  </a:ext>
                </a:extLst>
              </a:tr>
              <a:tr h="821470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n-US" sz="2400" b="1" i="0" u="none" strike="noStrike" dirty="0">
                        <a:solidFill>
                          <a:schemeClr val="tx1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n-US" sz="2400" b="1" i="1" u="none" strike="noStrike" dirty="0">
                        <a:solidFill>
                          <a:srgbClr val="C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n-US" sz="2400" b="1" i="1" u="none" strike="noStrike" dirty="0">
                        <a:solidFill>
                          <a:srgbClr val="C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n-US" sz="2400" b="1" i="1" u="none" strike="noStrike" dirty="0">
                        <a:solidFill>
                          <a:srgbClr val="C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44266307"/>
                  </a:ext>
                </a:extLst>
              </a:tr>
              <a:tr h="821470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n-US" sz="2400" b="1" i="0" u="none" strike="noStrike">
                        <a:solidFill>
                          <a:schemeClr val="tx1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n-US" sz="2400" b="1" i="0" u="none" strike="noStrike">
                        <a:solidFill>
                          <a:schemeClr val="tx1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n-US" sz="2400" b="1" i="0" u="none" strike="noStrike">
                        <a:solidFill>
                          <a:schemeClr val="tx1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n-US" sz="2400" b="1" i="0" u="none" strike="noStrike">
                        <a:solidFill>
                          <a:schemeClr val="tx1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n-US" sz="2400" b="1" i="0" u="none" strike="noStrike">
                        <a:solidFill>
                          <a:schemeClr val="tx1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n-US" sz="2400" b="0" i="0" u="none" strike="noStrike">
                        <a:solidFill>
                          <a:schemeClr val="tx1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7507000"/>
                  </a:ext>
                </a:extLst>
              </a:tr>
              <a:tr h="821470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n-US" sz="2400" b="1" i="0" u="none" strike="noStrike">
                        <a:solidFill>
                          <a:schemeClr val="tx1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n-US" sz="24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n-US" sz="24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n-US" sz="2400" b="1" i="1" u="none" strike="noStrike">
                        <a:solidFill>
                          <a:srgbClr val="C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n-US" sz="2400" b="1" i="1" u="none" strike="noStrike">
                        <a:solidFill>
                          <a:srgbClr val="C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8584855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18925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BE8A0DA-1B54-17A3-BE98-CBF582E096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E3FE588-B8B4-0127-060A-0D7F341494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DF3309-9F89-46FC-84B7-2246F47002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7980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72BEF835-E941-8D75-5182-9F82761AC78A}"/>
              </a:ext>
            </a:extLst>
          </p:cNvPr>
          <p:cNvSpPr/>
          <p:nvPr/>
        </p:nvSpPr>
        <p:spPr>
          <a:xfrm>
            <a:off x="0" y="6213062"/>
            <a:ext cx="11490746" cy="638881"/>
          </a:xfrm>
          <a:prstGeom prst="rect">
            <a:avLst/>
          </a:prstGeom>
          <a:solidFill>
            <a:srgbClr val="0B0612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5757DCB5-7A87-4C6C-CCDA-D64DD3C41519}"/>
              </a:ext>
            </a:extLst>
          </p:cNvPr>
          <p:cNvSpPr/>
          <p:nvPr userDrawn="1"/>
        </p:nvSpPr>
        <p:spPr>
          <a:xfrm>
            <a:off x="11417755" y="6175740"/>
            <a:ext cx="783771" cy="68226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D69F7EF1-6D2D-EC94-315E-7D35439C784C}"/>
              </a:ext>
            </a:extLst>
          </p:cNvPr>
          <p:cNvSpPr/>
          <p:nvPr userDrawn="1"/>
        </p:nvSpPr>
        <p:spPr>
          <a:xfrm>
            <a:off x="0" y="0"/>
            <a:ext cx="12201526" cy="621306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5DC8003-0B8A-86BD-4C73-E3325E24CF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5300" y="520700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886A62D-068F-C939-C0BD-44C89C138CD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95300" y="1981200"/>
            <a:ext cx="10515600" cy="404158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EEE1B8-5D17-726D-6DFD-BE3DDE6861E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4553" y="6356350"/>
            <a:ext cx="823935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sz="100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08257D1-4FDA-0E04-D034-FABA0B95318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490746" y="6356350"/>
            <a:ext cx="48394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0" spc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2FDF3309-9F89-46FC-84B7-2246F4700237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923D6C64-71FA-BD8B-F9CA-6327E4C775C3}"/>
              </a:ext>
            </a:extLst>
          </p:cNvPr>
          <p:cNvPicPr>
            <a:picLocks noChangeAspect="1"/>
          </p:cNvPicPr>
          <p:nvPr userDrawn="1"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25100" y="6498493"/>
            <a:ext cx="2489204" cy="1483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53970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9" r:id="rId2"/>
    <p:sldLayoutId id="2147483664" r:id="rId3"/>
    <p:sldLayoutId id="2147483665" r:id="rId4"/>
    <p:sldLayoutId id="2147483651" r:id="rId5"/>
    <p:sldLayoutId id="2147483670" r:id="rId6"/>
    <p:sldLayoutId id="2147483671" r:id="rId7"/>
    <p:sldLayoutId id="2147483666" r:id="rId8"/>
    <p:sldLayoutId id="2147483668" r:id="rId9"/>
    <p:sldLayoutId id="2147483667" r:id="rId10"/>
    <p:sldLayoutId id="2147483672" r:id="rId11"/>
    <p:sldLayoutId id="2147483650" r:id="rId12"/>
    <p:sldLayoutId id="2147483662" r:id="rId13"/>
    <p:sldLayoutId id="2147483663" r:id="rId14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rgbClr val="4B4C4F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rgbClr val="4B4C4F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rgbClr val="4B4C4F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rgbClr val="4B4C4F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4B4C4F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4B4C4F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312">
          <p15:clr>
            <a:srgbClr val="F26B43"/>
          </p15:clr>
        </p15:guide>
        <p15:guide id="2" pos="312">
          <p15:clr>
            <a:srgbClr val="F26B43"/>
          </p15:clr>
        </p15:guide>
        <p15:guide id="3" pos="7368">
          <p15:clr>
            <a:srgbClr val="F26B43"/>
          </p15:clr>
        </p15:guide>
        <p15:guide id="4" pos="432">
          <p15:clr>
            <a:srgbClr val="F26B43"/>
          </p15:clr>
        </p15:guide>
        <p15:guide id="5" pos="768">
          <p15:clr>
            <a:srgbClr val="F26B43"/>
          </p15:clr>
        </p15:guide>
        <p15:guide id="6" pos="864">
          <p15:clr>
            <a:srgbClr val="F26B43"/>
          </p15:clr>
        </p15:guide>
        <p15:guide id="7" pos="1176">
          <p15:clr>
            <a:srgbClr val="F26B43"/>
          </p15:clr>
        </p15:guide>
        <p15:guide id="8" pos="1296">
          <p15:clr>
            <a:srgbClr val="F26B43"/>
          </p15:clr>
        </p15:guide>
        <p15:guide id="9" pos="1608">
          <p15:clr>
            <a:srgbClr val="F26B43"/>
          </p15:clr>
        </p15:guide>
        <p15:guide id="10" pos="1728">
          <p15:clr>
            <a:srgbClr val="F26B43"/>
          </p15:clr>
        </p15:guide>
        <p15:guide id="11" pos="2040">
          <p15:clr>
            <a:srgbClr val="F26B43"/>
          </p15:clr>
        </p15:guide>
        <p15:guide id="12" pos="2160">
          <p15:clr>
            <a:srgbClr val="F26B43"/>
          </p15:clr>
        </p15:guide>
        <p15:guide id="13" pos="2496">
          <p15:clr>
            <a:srgbClr val="F26B43"/>
          </p15:clr>
        </p15:guide>
        <p15:guide id="14" pos="2592">
          <p15:clr>
            <a:srgbClr val="F26B43"/>
          </p15:clr>
        </p15:guide>
        <p15:guide id="15" pos="2928">
          <p15:clr>
            <a:srgbClr val="F26B43"/>
          </p15:clr>
        </p15:guide>
        <p15:guide id="16" pos="3024">
          <p15:clr>
            <a:srgbClr val="F26B43"/>
          </p15:clr>
        </p15:guide>
        <p15:guide id="17" pos="3336">
          <p15:clr>
            <a:srgbClr val="F26B43"/>
          </p15:clr>
        </p15:guide>
        <p15:guide id="18" pos="3456">
          <p15:clr>
            <a:srgbClr val="F26B43"/>
          </p15:clr>
        </p15:guide>
        <p15:guide id="19" pos="3792">
          <p15:clr>
            <a:srgbClr val="F26B43"/>
          </p15:clr>
        </p15:guide>
        <p15:guide id="20" pos="3888">
          <p15:clr>
            <a:srgbClr val="F26B43"/>
          </p15:clr>
        </p15:guide>
        <p15:guide id="21" pos="4224">
          <p15:clr>
            <a:srgbClr val="F26B43"/>
          </p15:clr>
        </p15:guide>
        <p15:guide id="22" pos="4320">
          <p15:clr>
            <a:srgbClr val="F26B43"/>
          </p15:clr>
        </p15:guide>
        <p15:guide id="23" pos="4656">
          <p15:clr>
            <a:srgbClr val="F26B43"/>
          </p15:clr>
        </p15:guide>
        <p15:guide id="24" pos="4752">
          <p15:clr>
            <a:srgbClr val="F26B43"/>
          </p15:clr>
        </p15:guide>
        <p15:guide id="25" pos="5088">
          <p15:clr>
            <a:srgbClr val="F26B43"/>
          </p15:clr>
        </p15:guide>
        <p15:guide id="26" pos="5184">
          <p15:clr>
            <a:srgbClr val="F26B43"/>
          </p15:clr>
        </p15:guide>
        <p15:guide id="27" pos="5520">
          <p15:clr>
            <a:srgbClr val="F26B43"/>
          </p15:clr>
        </p15:guide>
        <p15:guide id="28" pos="5616">
          <p15:clr>
            <a:srgbClr val="F26B43"/>
          </p15:clr>
        </p15:guide>
        <p15:guide id="29" pos="5952">
          <p15:clr>
            <a:srgbClr val="F26B43"/>
          </p15:clr>
        </p15:guide>
        <p15:guide id="30" pos="6048">
          <p15:clr>
            <a:srgbClr val="F26B43"/>
          </p15:clr>
        </p15:guide>
        <p15:guide id="31" pos="6384">
          <p15:clr>
            <a:srgbClr val="F26B43"/>
          </p15:clr>
        </p15:guide>
        <p15:guide id="32" pos="6504">
          <p15:clr>
            <a:srgbClr val="F26B43"/>
          </p15:clr>
        </p15:guide>
        <p15:guide id="33" pos="6816">
          <p15:clr>
            <a:srgbClr val="F26B43"/>
          </p15:clr>
        </p15:guide>
        <p15:guide id="34" pos="6936">
          <p15:clr>
            <a:srgbClr val="F26B43"/>
          </p15:clr>
        </p15:guide>
        <p15:guide id="35" pos="7272">
          <p15:clr>
            <a:srgbClr val="F26B43"/>
          </p15:clr>
        </p15:guide>
        <p15:guide id="36" orient="horz" pos="1152">
          <p15:clr>
            <a:srgbClr val="F26B43"/>
          </p15:clr>
        </p15:guide>
        <p15:guide id="37" orient="horz" pos="1248">
          <p15:clr>
            <a:srgbClr val="F26B43"/>
          </p15:clr>
        </p15:guide>
        <p15:guide id="38" orient="horz" pos="2088">
          <p15:clr>
            <a:srgbClr val="F26B43"/>
          </p15:clr>
        </p15:guide>
        <p15:guide id="39" orient="horz" pos="2184">
          <p15:clr>
            <a:srgbClr val="F26B43"/>
          </p15:clr>
        </p15:guide>
        <p15:guide id="40" orient="horz" pos="3024">
          <p15:clr>
            <a:srgbClr val="F26B43"/>
          </p15:clr>
        </p15:guide>
        <p15:guide id="41" orient="horz" pos="3144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emf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5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emf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em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em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emf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955885E9-A4E7-0112-F693-D9A8CCABFB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DF3309-9F89-46FC-84B7-2246F4700237}" type="slidenum">
              <a:rPr lang="en-US" smtClean="0"/>
              <a:t>0</a:t>
            </a:fld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B083D0C-C3BF-52EB-1EEF-226E7DCFF32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434269" y="1620455"/>
            <a:ext cx="5035595" cy="1485930"/>
          </a:xfrm>
          <a:prstGeom prst="rect">
            <a:avLst/>
          </a:prstGeom>
        </p:spPr>
      </p:pic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12934B44-3D73-9D8A-7102-9AE75249995F}"/>
              </a:ext>
            </a:extLst>
          </p:cNvPr>
          <p:cNvCxnSpPr>
            <a:cxnSpLocks/>
          </p:cNvCxnSpPr>
          <p:nvPr/>
        </p:nvCxnSpPr>
        <p:spPr>
          <a:xfrm flipH="1">
            <a:off x="2072614" y="3814662"/>
            <a:ext cx="8423564" cy="0"/>
          </a:xfrm>
          <a:prstGeom prst="line">
            <a:avLst/>
          </a:prstGeom>
          <a:ln w="28575">
            <a:solidFill>
              <a:srgbClr val="8DC5A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>
            <a:extLst>
              <a:ext uri="{FF2B5EF4-FFF2-40B4-BE49-F238E27FC236}">
                <a16:creationId xmlns:a16="http://schemas.microsoft.com/office/drawing/2014/main" id="{5C13E258-ED3F-3B68-8E8D-C3DD9DDCBB6D}"/>
              </a:ext>
            </a:extLst>
          </p:cNvPr>
          <p:cNvSpPr txBox="1"/>
          <p:nvPr/>
        </p:nvSpPr>
        <p:spPr>
          <a:xfrm>
            <a:off x="3751364" y="6338288"/>
            <a:ext cx="8223329" cy="369332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rial"/>
                <a:cs typeface="Arial"/>
              </a:rPr>
              <a:t>Additional Assistance: </a:t>
            </a:r>
            <a:r>
              <a:rPr lang="en-US" dirty="0" err="1">
                <a:solidFill>
                  <a:schemeClr val="bg1"/>
                </a:solidFill>
                <a:latin typeface="Arial"/>
                <a:cs typeface="Arial"/>
              </a:rPr>
              <a:t>coloradosph.marcomm@cuanschutz.edu</a:t>
            </a:r>
            <a:endParaRPr lang="en-US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3DF15D-9133-74A5-2CB2-C8A2BA52B6CC}"/>
              </a:ext>
            </a:extLst>
          </p:cNvPr>
          <p:cNvSpPr txBox="1"/>
          <p:nvPr/>
        </p:nvSpPr>
        <p:spPr>
          <a:xfrm>
            <a:off x="2172732" y="4106335"/>
            <a:ext cx="8223329" cy="400110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en-US" sz="2000" b="1" spc="600" dirty="0">
                <a:latin typeface="Arial"/>
                <a:cs typeface="Arial"/>
              </a:rPr>
              <a:t>BRANDED POWERPOINT TEMPLATE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63452D48-6308-1DC7-D913-D25E9C27539D}"/>
              </a:ext>
            </a:extLst>
          </p:cNvPr>
          <p:cNvSpPr txBox="1"/>
          <p:nvPr/>
        </p:nvSpPr>
        <p:spPr>
          <a:xfrm>
            <a:off x="2172732" y="4521972"/>
            <a:ext cx="8223329" cy="400110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en-US" sz="2000" i="1" dirty="0">
                <a:solidFill>
                  <a:schemeClr val="tx2"/>
                </a:solidFill>
                <a:latin typeface="Arial"/>
                <a:cs typeface="Arial"/>
              </a:rPr>
              <a:t>Your Message, Elevated</a:t>
            </a:r>
          </a:p>
        </p:txBody>
      </p:sp>
    </p:spTree>
    <p:extLst>
      <p:ext uri="{BB962C8B-B14F-4D97-AF65-F5344CB8AC3E}">
        <p14:creationId xmlns:p14="http://schemas.microsoft.com/office/powerpoint/2010/main" val="1511902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3" grpId="0"/>
      <p:bldP spid="1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3B91E9B-9057-1FB0-6AC5-422E89D35C8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A98EFFF2-0F7E-A6AF-922E-7C3C3B82B0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DF3309-9F89-46FC-84B7-2246F4700237}" type="slidenum">
              <a:rPr lang="en-US" smtClean="0"/>
              <a:t>1</a:t>
            </a:fld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19FBBCE-6A61-4126-DF14-4DECA80DC7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92122" y="1127192"/>
            <a:ext cx="3167639" cy="934723"/>
          </a:xfrm>
          <a:prstGeom prst="rect">
            <a:avLst/>
          </a:prstGeom>
        </p:spPr>
      </p:pic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9B7CB0CB-EA6E-B4B6-C669-D2282025E867}"/>
              </a:ext>
            </a:extLst>
          </p:cNvPr>
          <p:cNvCxnSpPr>
            <a:cxnSpLocks/>
          </p:cNvCxnSpPr>
          <p:nvPr/>
        </p:nvCxnSpPr>
        <p:spPr>
          <a:xfrm flipH="1">
            <a:off x="1092122" y="2508005"/>
            <a:ext cx="4962990" cy="0"/>
          </a:xfrm>
          <a:prstGeom prst="line">
            <a:avLst/>
          </a:prstGeom>
          <a:ln w="28575">
            <a:solidFill>
              <a:srgbClr val="8DC5A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>
            <a:extLst>
              <a:ext uri="{FF2B5EF4-FFF2-40B4-BE49-F238E27FC236}">
                <a16:creationId xmlns:a16="http://schemas.microsoft.com/office/drawing/2014/main" id="{B7865F3C-5079-DBA6-75DE-6F6C835FB7FE}"/>
              </a:ext>
            </a:extLst>
          </p:cNvPr>
          <p:cNvSpPr txBox="1"/>
          <p:nvPr/>
        </p:nvSpPr>
        <p:spPr>
          <a:xfrm>
            <a:off x="1092122" y="2791190"/>
            <a:ext cx="4844136" cy="1938992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r>
              <a:rPr lang="en-US" sz="2000" b="1" dirty="0">
                <a:solidFill>
                  <a:schemeClr val="tx2"/>
                </a:solidFill>
                <a:latin typeface="Arial"/>
                <a:cs typeface="Arial"/>
              </a:rPr>
              <a:t>Branded</a:t>
            </a:r>
            <a:r>
              <a:rPr lang="en-US" sz="2000" b="1" dirty="0">
                <a:latin typeface="Arial"/>
                <a:cs typeface="Arial"/>
              </a:rPr>
              <a:t> PowerPoint Template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rial"/>
                <a:cs typeface="Arial"/>
              </a:rPr>
              <a:t>Font: Arial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rial"/>
                <a:cs typeface="Arial"/>
              </a:rPr>
              <a:t>Minimum font size 20pt ideal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rial"/>
                <a:cs typeface="Arial"/>
              </a:rPr>
              <a:t>Stick to </a:t>
            </a:r>
            <a:r>
              <a:rPr lang="en-US" sz="2000" dirty="0" err="1">
                <a:latin typeface="Arial"/>
                <a:cs typeface="Arial"/>
              </a:rPr>
              <a:t>ColoradoSPH</a:t>
            </a:r>
            <a:r>
              <a:rPr lang="en-US" sz="2000" dirty="0">
                <a:latin typeface="Arial"/>
                <a:cs typeface="Arial"/>
              </a:rPr>
              <a:t> Branding guidelines, get creative and modify to </a:t>
            </a:r>
            <a:r>
              <a:rPr lang="en-US" sz="2000" b="1" dirty="0">
                <a:latin typeface="Arial"/>
                <a:cs typeface="Arial"/>
              </a:rPr>
              <a:t>your needs!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AA2C1C1-0B0B-2A9E-D7CC-E96AA673C016}"/>
              </a:ext>
            </a:extLst>
          </p:cNvPr>
          <p:cNvSpPr txBox="1"/>
          <p:nvPr/>
        </p:nvSpPr>
        <p:spPr>
          <a:xfrm>
            <a:off x="1092122" y="4898009"/>
            <a:ext cx="4844136" cy="646331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r>
              <a:rPr lang="en-US" dirty="0">
                <a:latin typeface="Arial"/>
                <a:cs typeface="Arial"/>
              </a:rPr>
              <a:t>Additional assistance: </a:t>
            </a:r>
            <a:r>
              <a:rPr lang="en-US" dirty="0" err="1">
                <a:latin typeface="Arial"/>
                <a:cs typeface="Arial"/>
              </a:rPr>
              <a:t>coloradosph.marcomm@cuanschutz.edu</a:t>
            </a:r>
            <a:endParaRPr lang="en-US" dirty="0">
              <a:latin typeface="Arial"/>
              <a:cs typeface="Arial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57ED5456-ECBB-7D2C-E0C6-F33CAA2D6AB5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b="15492"/>
          <a:stretch>
            <a:fillRect/>
          </a:stretch>
        </p:blipFill>
        <p:spPr>
          <a:xfrm>
            <a:off x="7539666" y="304290"/>
            <a:ext cx="3684892" cy="3114042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9153D1A4-89EE-AF11-A9F4-1F1E616C122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80212" y="3676650"/>
            <a:ext cx="5003800" cy="2679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7813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AEAA2DC-C814-6F10-785A-F9246ACD55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AE26DAF8-53CB-4EE1-74C3-7BF2636A8B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DF3309-9F89-46FC-84B7-2246F4700237}" type="slidenum">
              <a:rPr lang="en-US" smtClean="0"/>
              <a:t>2</a:t>
            </a:fld>
            <a:endParaRPr lang="en-US"/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38DC694B-EF63-5ADC-0650-F353BC8F9E0B}"/>
              </a:ext>
            </a:extLst>
          </p:cNvPr>
          <p:cNvCxnSpPr>
            <a:cxnSpLocks/>
          </p:cNvCxnSpPr>
          <p:nvPr/>
        </p:nvCxnSpPr>
        <p:spPr>
          <a:xfrm flipH="1">
            <a:off x="314960" y="1258325"/>
            <a:ext cx="4962990" cy="0"/>
          </a:xfrm>
          <a:prstGeom prst="line">
            <a:avLst/>
          </a:prstGeom>
          <a:ln w="28575">
            <a:solidFill>
              <a:srgbClr val="8DC5A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>
            <a:extLst>
              <a:ext uri="{FF2B5EF4-FFF2-40B4-BE49-F238E27FC236}">
                <a16:creationId xmlns:a16="http://schemas.microsoft.com/office/drawing/2014/main" id="{6A562E21-9F61-25EF-1FC3-C4B307614425}"/>
              </a:ext>
            </a:extLst>
          </p:cNvPr>
          <p:cNvSpPr txBox="1"/>
          <p:nvPr/>
        </p:nvSpPr>
        <p:spPr>
          <a:xfrm>
            <a:off x="314960" y="793853"/>
            <a:ext cx="4844136" cy="400110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r>
              <a:rPr lang="en-US" sz="2000" b="1" spc="600" dirty="0">
                <a:solidFill>
                  <a:schemeClr val="tx2"/>
                </a:solidFill>
                <a:latin typeface="Arial"/>
                <a:cs typeface="Arial"/>
              </a:rPr>
              <a:t>SLIDE EXAMPLES</a:t>
            </a:r>
            <a:endParaRPr lang="en-US" sz="2000" b="1" spc="600" dirty="0">
              <a:latin typeface="Arial"/>
              <a:cs typeface="Arial"/>
            </a:endParaRPr>
          </a:p>
        </p:txBody>
      </p:sp>
      <p:grpSp>
        <p:nvGrpSpPr>
          <p:cNvPr id="36" name="Group 35">
            <a:extLst>
              <a:ext uri="{FF2B5EF4-FFF2-40B4-BE49-F238E27FC236}">
                <a16:creationId xmlns:a16="http://schemas.microsoft.com/office/drawing/2014/main" id="{D3433988-9C6F-BC6D-8B38-BA489B2D0F84}"/>
              </a:ext>
            </a:extLst>
          </p:cNvPr>
          <p:cNvGrpSpPr/>
          <p:nvPr/>
        </p:nvGrpSpPr>
        <p:grpSpPr>
          <a:xfrm>
            <a:off x="314960" y="1521934"/>
            <a:ext cx="11572240" cy="3025233"/>
            <a:chOff x="314960" y="3420198"/>
            <a:chExt cx="9438603" cy="2467454"/>
          </a:xfrm>
        </p:grpSpPr>
        <p:pic>
          <p:nvPicPr>
            <p:cNvPr id="33" name="Picture 32" descr="A person with headphones on&#10;&#10;AI-generated content may be incorrect.">
              <a:extLst>
                <a:ext uri="{FF2B5EF4-FFF2-40B4-BE49-F238E27FC236}">
                  <a16:creationId xmlns:a16="http://schemas.microsoft.com/office/drawing/2014/main" id="{0F279393-0531-8395-5C72-3BF6C657965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900793" y="3429000"/>
              <a:ext cx="4852770" cy="2456878"/>
            </a:xfrm>
            <a:prstGeom prst="rect">
              <a:avLst/>
            </a:prstGeom>
            <a:ln w="38100">
              <a:solidFill>
                <a:srgbClr val="040404"/>
              </a:solidFill>
            </a:ln>
          </p:spPr>
        </p:pic>
        <p:pic>
          <p:nvPicPr>
            <p:cNvPr id="35" name="Picture 34" descr="A white and black brochure with text&#10;&#10;AI-generated content may be incorrect.">
              <a:extLst>
                <a:ext uri="{FF2B5EF4-FFF2-40B4-BE49-F238E27FC236}">
                  <a16:creationId xmlns:a16="http://schemas.microsoft.com/office/drawing/2014/main" id="{C4BEF0FC-26FE-DC2D-DFF2-A355A1DAFB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14960" y="3420198"/>
              <a:ext cx="4423082" cy="2467454"/>
            </a:xfrm>
            <a:prstGeom prst="rect">
              <a:avLst/>
            </a:prstGeom>
            <a:ln w="38100">
              <a:solidFill>
                <a:srgbClr val="040404"/>
              </a:solidFill>
            </a:ln>
          </p:spPr>
        </p:pic>
      </p:grpSp>
      <p:sp>
        <p:nvSpPr>
          <p:cNvPr id="39" name="TextBox 38">
            <a:extLst>
              <a:ext uri="{FF2B5EF4-FFF2-40B4-BE49-F238E27FC236}">
                <a16:creationId xmlns:a16="http://schemas.microsoft.com/office/drawing/2014/main" id="{0E43D613-F13D-1E35-2F40-24BEA06F4303}"/>
              </a:ext>
            </a:extLst>
          </p:cNvPr>
          <p:cNvSpPr txBox="1"/>
          <p:nvPr/>
        </p:nvSpPr>
        <p:spPr>
          <a:xfrm>
            <a:off x="8451576" y="550439"/>
            <a:ext cx="3425464" cy="707886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en-US" sz="2000" i="1" dirty="0">
                <a:solidFill>
                  <a:schemeClr val="tx2"/>
                </a:solidFill>
                <a:latin typeface="Arial"/>
                <a:cs typeface="Arial"/>
              </a:rPr>
              <a:t>Clear, sharp, </a:t>
            </a:r>
            <a:br>
              <a:rPr lang="en-US" sz="2000" i="1" dirty="0">
                <a:solidFill>
                  <a:schemeClr val="tx2"/>
                </a:solidFill>
                <a:latin typeface="Arial"/>
                <a:cs typeface="Arial"/>
              </a:rPr>
            </a:br>
            <a:r>
              <a:rPr lang="en-US" sz="2000" i="1" dirty="0">
                <a:solidFill>
                  <a:schemeClr val="tx2"/>
                </a:solidFill>
                <a:latin typeface="Arial"/>
                <a:cs typeface="Arial"/>
              </a:rPr>
              <a:t>high-resolution photos</a:t>
            </a:r>
            <a:endParaRPr lang="en-US" sz="2000" i="1" dirty="0">
              <a:latin typeface="Arial"/>
              <a:cs typeface="Arial"/>
            </a:endParaRPr>
          </a:p>
        </p:txBody>
      </p:sp>
      <p:cxnSp>
        <p:nvCxnSpPr>
          <p:cNvPr id="41" name="Straight Connector 40">
            <a:extLst>
              <a:ext uri="{FF2B5EF4-FFF2-40B4-BE49-F238E27FC236}">
                <a16:creationId xmlns:a16="http://schemas.microsoft.com/office/drawing/2014/main" id="{E6D55AA5-DEC8-ED98-68CF-E759DD2A715A}"/>
              </a:ext>
            </a:extLst>
          </p:cNvPr>
          <p:cNvCxnSpPr>
            <a:cxnSpLocks/>
          </p:cNvCxnSpPr>
          <p:nvPr/>
        </p:nvCxnSpPr>
        <p:spPr>
          <a:xfrm flipH="1">
            <a:off x="8656320" y="1258325"/>
            <a:ext cx="3220720" cy="0"/>
          </a:xfrm>
          <a:prstGeom prst="line">
            <a:avLst/>
          </a:prstGeom>
          <a:ln w="28575">
            <a:solidFill>
              <a:srgbClr val="8DC5A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>
            <a:extLst>
              <a:ext uri="{FF2B5EF4-FFF2-40B4-BE49-F238E27FC236}">
                <a16:creationId xmlns:a16="http://schemas.microsoft.com/office/drawing/2014/main" id="{F8AC4C16-3B8F-95A4-A7E8-0CE75105EB6E}"/>
              </a:ext>
            </a:extLst>
          </p:cNvPr>
          <p:cNvCxnSpPr>
            <a:cxnSpLocks/>
          </p:cNvCxnSpPr>
          <p:nvPr/>
        </p:nvCxnSpPr>
        <p:spPr>
          <a:xfrm>
            <a:off x="10266680" y="1521933"/>
            <a:ext cx="0" cy="64207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Connector 47">
            <a:extLst>
              <a:ext uri="{FF2B5EF4-FFF2-40B4-BE49-F238E27FC236}">
                <a16:creationId xmlns:a16="http://schemas.microsoft.com/office/drawing/2014/main" id="{2B36D831-BED7-F00C-B8C2-0C7C03514A7D}"/>
              </a:ext>
            </a:extLst>
          </p:cNvPr>
          <p:cNvCxnSpPr>
            <a:cxnSpLocks/>
          </p:cNvCxnSpPr>
          <p:nvPr/>
        </p:nvCxnSpPr>
        <p:spPr>
          <a:xfrm>
            <a:off x="10266680" y="1255233"/>
            <a:ext cx="0" cy="26670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TextBox 49">
            <a:extLst>
              <a:ext uri="{FF2B5EF4-FFF2-40B4-BE49-F238E27FC236}">
                <a16:creationId xmlns:a16="http://schemas.microsoft.com/office/drawing/2014/main" id="{1AED213A-C392-60A6-8221-52B7E502F910}"/>
              </a:ext>
            </a:extLst>
          </p:cNvPr>
          <p:cNvSpPr txBox="1"/>
          <p:nvPr/>
        </p:nvSpPr>
        <p:spPr>
          <a:xfrm>
            <a:off x="5632176" y="799670"/>
            <a:ext cx="3425464" cy="400110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en-US" sz="2000" i="1" dirty="0">
                <a:solidFill>
                  <a:schemeClr val="tx2"/>
                </a:solidFill>
                <a:latin typeface="Arial"/>
                <a:cs typeface="Arial"/>
              </a:rPr>
              <a:t>Text is 20pt font</a:t>
            </a:r>
            <a:endParaRPr lang="en-US" sz="2000" i="1" dirty="0">
              <a:latin typeface="Arial"/>
              <a:cs typeface="Arial"/>
            </a:endParaRPr>
          </a:p>
        </p:txBody>
      </p:sp>
      <p:cxnSp>
        <p:nvCxnSpPr>
          <p:cNvPr id="51" name="Straight Connector 50">
            <a:extLst>
              <a:ext uri="{FF2B5EF4-FFF2-40B4-BE49-F238E27FC236}">
                <a16:creationId xmlns:a16="http://schemas.microsoft.com/office/drawing/2014/main" id="{5287CA2E-68CB-9898-FCB5-B7ABBBDD12E5}"/>
              </a:ext>
            </a:extLst>
          </p:cNvPr>
          <p:cNvCxnSpPr>
            <a:cxnSpLocks/>
          </p:cNvCxnSpPr>
          <p:nvPr/>
        </p:nvCxnSpPr>
        <p:spPr>
          <a:xfrm flipH="1">
            <a:off x="6467475" y="1258325"/>
            <a:ext cx="1752600" cy="0"/>
          </a:xfrm>
          <a:prstGeom prst="line">
            <a:avLst/>
          </a:prstGeom>
          <a:ln w="28575">
            <a:solidFill>
              <a:srgbClr val="8DC5A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Connector 51">
            <a:extLst>
              <a:ext uri="{FF2B5EF4-FFF2-40B4-BE49-F238E27FC236}">
                <a16:creationId xmlns:a16="http://schemas.microsoft.com/office/drawing/2014/main" id="{119FB43C-25B5-204B-2C13-80F89C46A910}"/>
              </a:ext>
            </a:extLst>
          </p:cNvPr>
          <p:cNvCxnSpPr>
            <a:cxnSpLocks/>
          </p:cNvCxnSpPr>
          <p:nvPr/>
        </p:nvCxnSpPr>
        <p:spPr>
          <a:xfrm>
            <a:off x="7266305" y="1521933"/>
            <a:ext cx="0" cy="64207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Straight Connector 52">
            <a:extLst>
              <a:ext uri="{FF2B5EF4-FFF2-40B4-BE49-F238E27FC236}">
                <a16:creationId xmlns:a16="http://schemas.microsoft.com/office/drawing/2014/main" id="{6EB2BD44-4D10-3B57-3A10-752D7FF05574}"/>
              </a:ext>
            </a:extLst>
          </p:cNvPr>
          <p:cNvCxnSpPr>
            <a:cxnSpLocks/>
          </p:cNvCxnSpPr>
          <p:nvPr/>
        </p:nvCxnSpPr>
        <p:spPr>
          <a:xfrm>
            <a:off x="7266305" y="1255233"/>
            <a:ext cx="0" cy="830742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7" name="TextBox 56">
            <a:extLst>
              <a:ext uri="{FF2B5EF4-FFF2-40B4-BE49-F238E27FC236}">
                <a16:creationId xmlns:a16="http://schemas.microsoft.com/office/drawing/2014/main" id="{E6B7A536-B192-61EA-1D33-B5284AEEE74B}"/>
              </a:ext>
            </a:extLst>
          </p:cNvPr>
          <p:cNvSpPr txBox="1"/>
          <p:nvPr/>
        </p:nvSpPr>
        <p:spPr>
          <a:xfrm>
            <a:off x="400050" y="5336066"/>
            <a:ext cx="4981575" cy="707886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en-US" sz="2000" i="1" dirty="0">
                <a:solidFill>
                  <a:schemeClr val="tx2"/>
                </a:solidFill>
                <a:latin typeface="Arial"/>
                <a:cs typeface="Arial"/>
              </a:rPr>
              <a:t>Content heavy slides organize &amp; place emphasis on specific content</a:t>
            </a:r>
            <a:endParaRPr lang="en-US" sz="2000" i="1" dirty="0">
              <a:latin typeface="Arial"/>
              <a:cs typeface="Arial"/>
            </a:endParaRPr>
          </a:p>
        </p:txBody>
      </p:sp>
      <p:cxnSp>
        <p:nvCxnSpPr>
          <p:cNvPr id="58" name="Straight Connector 57">
            <a:extLst>
              <a:ext uri="{FF2B5EF4-FFF2-40B4-BE49-F238E27FC236}">
                <a16:creationId xmlns:a16="http://schemas.microsoft.com/office/drawing/2014/main" id="{F213867D-28C6-81DC-D8A7-806C8D72631B}"/>
              </a:ext>
            </a:extLst>
          </p:cNvPr>
          <p:cNvCxnSpPr>
            <a:cxnSpLocks/>
          </p:cNvCxnSpPr>
          <p:nvPr/>
        </p:nvCxnSpPr>
        <p:spPr>
          <a:xfrm flipH="1">
            <a:off x="590550" y="5249300"/>
            <a:ext cx="4568546" cy="0"/>
          </a:xfrm>
          <a:prstGeom prst="line">
            <a:avLst/>
          </a:prstGeom>
          <a:ln w="28575">
            <a:solidFill>
              <a:srgbClr val="8DC5A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Straight Connector 60">
            <a:extLst>
              <a:ext uri="{FF2B5EF4-FFF2-40B4-BE49-F238E27FC236}">
                <a16:creationId xmlns:a16="http://schemas.microsoft.com/office/drawing/2014/main" id="{DDA3DC88-5D43-C8A5-B37D-43D7DCD8C95F}"/>
              </a:ext>
            </a:extLst>
          </p:cNvPr>
          <p:cNvCxnSpPr>
            <a:cxnSpLocks/>
          </p:cNvCxnSpPr>
          <p:nvPr/>
        </p:nvCxnSpPr>
        <p:spPr>
          <a:xfrm>
            <a:off x="1617980" y="2867025"/>
            <a:ext cx="0" cy="2314575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Straight Connector 62">
            <a:extLst>
              <a:ext uri="{FF2B5EF4-FFF2-40B4-BE49-F238E27FC236}">
                <a16:creationId xmlns:a16="http://schemas.microsoft.com/office/drawing/2014/main" id="{C98FE4C7-3AA2-0AD1-83DF-FB184A1F2AC8}"/>
              </a:ext>
            </a:extLst>
          </p:cNvPr>
          <p:cNvCxnSpPr>
            <a:cxnSpLocks/>
          </p:cNvCxnSpPr>
          <p:nvPr/>
        </p:nvCxnSpPr>
        <p:spPr>
          <a:xfrm>
            <a:off x="4332605" y="4010025"/>
            <a:ext cx="0" cy="1171575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Straight Connector 64">
            <a:extLst>
              <a:ext uri="{FF2B5EF4-FFF2-40B4-BE49-F238E27FC236}">
                <a16:creationId xmlns:a16="http://schemas.microsoft.com/office/drawing/2014/main" id="{3E29EE7F-3300-D795-5015-F3665DF239CC}"/>
              </a:ext>
            </a:extLst>
          </p:cNvPr>
          <p:cNvCxnSpPr>
            <a:cxnSpLocks/>
          </p:cNvCxnSpPr>
          <p:nvPr/>
        </p:nvCxnSpPr>
        <p:spPr>
          <a:xfrm>
            <a:off x="5495925" y="1743075"/>
            <a:ext cx="0" cy="3114675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TextBox 65">
            <a:extLst>
              <a:ext uri="{FF2B5EF4-FFF2-40B4-BE49-F238E27FC236}">
                <a16:creationId xmlns:a16="http://schemas.microsoft.com/office/drawing/2014/main" id="{EF138EB9-B4E2-2E1C-AB89-3EA141EB304A}"/>
              </a:ext>
            </a:extLst>
          </p:cNvPr>
          <p:cNvSpPr txBox="1"/>
          <p:nvPr/>
        </p:nvSpPr>
        <p:spPr>
          <a:xfrm>
            <a:off x="5737899" y="4981545"/>
            <a:ext cx="2893694" cy="400110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en-US" sz="2000" i="1" dirty="0">
                <a:solidFill>
                  <a:schemeClr val="tx2"/>
                </a:solidFill>
                <a:latin typeface="Arial"/>
                <a:cs typeface="Arial"/>
              </a:rPr>
              <a:t>Brand colors + Arial font </a:t>
            </a:r>
            <a:endParaRPr lang="en-US" sz="2000" i="1" dirty="0">
              <a:latin typeface="Arial"/>
              <a:cs typeface="Arial"/>
            </a:endParaRPr>
          </a:p>
        </p:txBody>
      </p:sp>
      <p:cxnSp>
        <p:nvCxnSpPr>
          <p:cNvPr id="68" name="Straight Connector 67">
            <a:extLst>
              <a:ext uri="{FF2B5EF4-FFF2-40B4-BE49-F238E27FC236}">
                <a16:creationId xmlns:a16="http://schemas.microsoft.com/office/drawing/2014/main" id="{D66E4A9C-47DD-424D-0D37-E49BFB7D9B7B}"/>
              </a:ext>
            </a:extLst>
          </p:cNvPr>
          <p:cNvCxnSpPr>
            <a:cxnSpLocks/>
          </p:cNvCxnSpPr>
          <p:nvPr/>
        </p:nvCxnSpPr>
        <p:spPr>
          <a:xfrm flipH="1">
            <a:off x="5182084" y="4981545"/>
            <a:ext cx="4048125" cy="0"/>
          </a:xfrm>
          <a:prstGeom prst="line">
            <a:avLst/>
          </a:prstGeom>
          <a:ln w="28575">
            <a:solidFill>
              <a:srgbClr val="8DC5A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Straight Connector 70">
            <a:extLst>
              <a:ext uri="{FF2B5EF4-FFF2-40B4-BE49-F238E27FC236}">
                <a16:creationId xmlns:a16="http://schemas.microsoft.com/office/drawing/2014/main" id="{4AF64E96-836E-CA5A-2F6D-F8FDFD39139F}"/>
              </a:ext>
            </a:extLst>
          </p:cNvPr>
          <p:cNvCxnSpPr>
            <a:cxnSpLocks/>
          </p:cNvCxnSpPr>
          <p:nvPr/>
        </p:nvCxnSpPr>
        <p:spPr>
          <a:xfrm>
            <a:off x="8790305" y="4198458"/>
            <a:ext cx="0" cy="659292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36582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39" grpId="0"/>
      <p:bldP spid="50" grpId="0"/>
      <p:bldP spid="57" grpId="0"/>
      <p:bldP spid="6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6F2D907-00E1-C794-83F0-4F9E56E7D1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A954E3-178C-8EA5-34A1-2A3C1AB63C3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2325234"/>
            <a:ext cx="9144000" cy="1339969"/>
          </a:xfrm>
        </p:spPr>
        <p:txBody>
          <a:bodyPr/>
          <a:lstStyle/>
          <a:p>
            <a:r>
              <a:rPr lang="en-US" dirty="0"/>
              <a:t>Public Health Elevated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A9FCBE0-EA67-FBA5-0F83-844E5B11C5E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898793"/>
            <a:ext cx="9144000" cy="505938"/>
          </a:xfrm>
        </p:spPr>
        <p:txBody>
          <a:bodyPr/>
          <a:lstStyle/>
          <a:p>
            <a:r>
              <a:rPr lang="en-US" dirty="0"/>
              <a:t>Colorado School of Public Health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5112660-F091-E105-A1F0-038E708BE0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DF3309-9F89-46FC-84B7-2246F4700237}" type="slidenum">
              <a:rPr lang="en-US" smtClean="0"/>
              <a:t>3</a:t>
            </a:fld>
            <a:endParaRPr lang="en-US"/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CDD99C9F-A617-D9DF-3E3C-873D3A70DEA0}"/>
              </a:ext>
            </a:extLst>
          </p:cNvPr>
          <p:cNvCxnSpPr>
            <a:cxnSpLocks/>
          </p:cNvCxnSpPr>
          <p:nvPr/>
        </p:nvCxnSpPr>
        <p:spPr>
          <a:xfrm>
            <a:off x="620486" y="3716741"/>
            <a:ext cx="11081657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>
            <a:extLst>
              <a:ext uri="{FF2B5EF4-FFF2-40B4-BE49-F238E27FC236}">
                <a16:creationId xmlns:a16="http://schemas.microsoft.com/office/drawing/2014/main" id="{A9E3151E-C6E1-5EC6-CB5B-D580B568735C}"/>
              </a:ext>
            </a:extLst>
          </p:cNvPr>
          <p:cNvSpPr txBox="1"/>
          <p:nvPr/>
        </p:nvSpPr>
        <p:spPr>
          <a:xfrm>
            <a:off x="1" y="578977"/>
            <a:ext cx="2729552" cy="461665"/>
          </a:xfrm>
          <a:prstGeom prst="rect">
            <a:avLst/>
          </a:prstGeom>
          <a:solidFill>
            <a:schemeClr val="accent2"/>
          </a:solidFill>
        </p:spPr>
        <p:txBody>
          <a:bodyPr wrap="square" anchor="ctr" anchorCtr="1">
            <a:spAutoFit/>
          </a:bodyPr>
          <a:lstStyle/>
          <a:p>
            <a:r>
              <a:rPr lang="en-US" sz="2400" b="1" spc="600" dirty="0"/>
              <a:t>EXAMPLE</a:t>
            </a:r>
          </a:p>
        </p:txBody>
      </p:sp>
    </p:spTree>
    <p:extLst>
      <p:ext uri="{BB962C8B-B14F-4D97-AF65-F5344CB8AC3E}">
        <p14:creationId xmlns:p14="http://schemas.microsoft.com/office/powerpoint/2010/main" val="3245820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A8DF63C-C033-C22C-076D-E45FB49830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DF3309-9F89-46FC-84B7-2246F4700237}" type="slidenum">
              <a:rPr lang="en-US" smtClean="0"/>
              <a:t>4</a:t>
            </a:fld>
            <a:endParaRPr lang="en-US"/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12124A9A-465D-F822-1406-700BACEF806B}"/>
              </a:ext>
            </a:extLst>
          </p:cNvPr>
          <p:cNvSpPr txBox="1">
            <a:spLocks/>
          </p:cNvSpPr>
          <p:nvPr/>
        </p:nvSpPr>
        <p:spPr>
          <a:xfrm>
            <a:off x="5093240" y="1446664"/>
            <a:ext cx="6738423" cy="300378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82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tint val="82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82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82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en-US" b="1">
                <a:latin typeface="Arial"/>
                <a:cs typeface="Arial"/>
              </a:rPr>
              <a:t>Item 01</a:t>
            </a:r>
          </a:p>
          <a:p>
            <a:pPr>
              <a:lnSpc>
                <a:spcPct val="150000"/>
              </a:lnSpc>
            </a:pPr>
            <a:r>
              <a:rPr lang="en-US" b="1">
                <a:latin typeface="Arial"/>
                <a:cs typeface="Arial"/>
              </a:rPr>
              <a:t>Item 02</a:t>
            </a:r>
          </a:p>
          <a:p>
            <a:pPr>
              <a:lnSpc>
                <a:spcPct val="150000"/>
              </a:lnSpc>
            </a:pPr>
            <a:r>
              <a:rPr lang="en-US" b="1">
                <a:latin typeface="Arial"/>
                <a:cs typeface="Arial"/>
              </a:rPr>
              <a:t>Item 03</a:t>
            </a:r>
          </a:p>
          <a:p>
            <a:pPr>
              <a:lnSpc>
                <a:spcPct val="150000"/>
              </a:lnSpc>
            </a:pPr>
            <a:r>
              <a:rPr lang="en-US" b="1">
                <a:latin typeface="Arial"/>
                <a:cs typeface="Arial"/>
              </a:rPr>
              <a:t>Item 04</a:t>
            </a:r>
            <a:endParaRPr lang="en-US" b="1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59C891F-BD0A-2CD0-DB5E-585065196BE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5787020" y="4113011"/>
            <a:ext cx="126762" cy="1370869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C4757C8-1F66-2689-CC2C-0FAA7112FC4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5787022" y="618920"/>
            <a:ext cx="126762" cy="1370869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C29C2701-5753-28D4-0CB6-C508FACD63D6}"/>
              </a:ext>
            </a:extLst>
          </p:cNvPr>
          <p:cNvSpPr txBox="1"/>
          <p:nvPr/>
        </p:nvSpPr>
        <p:spPr>
          <a:xfrm>
            <a:off x="1294134" y="2967335"/>
            <a:ext cx="2007331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b="1" spc="600" dirty="0">
                <a:solidFill>
                  <a:srgbClr val="056B7D"/>
                </a:solidFill>
              </a:rPr>
              <a:t>AGENDA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206A666-2A6F-F00F-8315-A04CD5E6ACD2}"/>
              </a:ext>
            </a:extLst>
          </p:cNvPr>
          <p:cNvSpPr txBox="1"/>
          <p:nvPr/>
        </p:nvSpPr>
        <p:spPr>
          <a:xfrm>
            <a:off x="1" y="1721977"/>
            <a:ext cx="2729552" cy="461665"/>
          </a:xfrm>
          <a:prstGeom prst="rect">
            <a:avLst/>
          </a:prstGeom>
          <a:solidFill>
            <a:schemeClr val="accent2"/>
          </a:solidFill>
        </p:spPr>
        <p:txBody>
          <a:bodyPr wrap="square" anchor="ctr" anchorCtr="1">
            <a:spAutoFit/>
          </a:bodyPr>
          <a:lstStyle/>
          <a:p>
            <a:r>
              <a:rPr lang="en-US" sz="2400" b="1" spc="600" dirty="0"/>
              <a:t>EXAMPLE</a:t>
            </a:r>
          </a:p>
        </p:txBody>
      </p:sp>
    </p:spTree>
    <p:extLst>
      <p:ext uri="{BB962C8B-B14F-4D97-AF65-F5344CB8AC3E}">
        <p14:creationId xmlns:p14="http://schemas.microsoft.com/office/powerpoint/2010/main" val="264963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BA998C-613A-D3F7-0DDA-274B167855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8312" y="1842405"/>
            <a:ext cx="10515600" cy="991391"/>
          </a:xfrm>
        </p:spPr>
        <p:txBody>
          <a:bodyPr/>
          <a:lstStyle/>
          <a:p>
            <a:r>
              <a:rPr lang="en-US" dirty="0"/>
              <a:t>Public Health Elevated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46B0792-DF5A-6117-9B5E-759D01E6DF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48312" y="3536524"/>
            <a:ext cx="10515600" cy="3184951"/>
          </a:xfrm>
        </p:spPr>
        <p:txBody>
          <a:bodyPr/>
          <a:lstStyle/>
          <a:p>
            <a:pPr>
              <a:lnSpc>
                <a:spcPct val="100000"/>
              </a:lnSpc>
            </a:pPr>
            <a:r>
              <a:rPr lang="en-US" dirty="0"/>
              <a:t>The Colorado School of Public Health is built on the collective expertise and vision of faculty at three leading educational and research institutions: the University of Colorado, Colorado State University and the Unive​</a:t>
            </a:r>
            <a:r>
              <a:rPr lang="en-US" dirty="0" err="1"/>
              <a:t>rsity</a:t>
            </a:r>
            <a:r>
              <a:rPr lang="en-US" dirty="0"/>
              <a:t> of Northern Colorado.</a:t>
            </a:r>
          </a:p>
          <a:p>
            <a:pPr>
              <a:lnSpc>
                <a:spcPct val="100000"/>
              </a:lnSpc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D70C199-4B7D-B18C-0BE3-E8099D645D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DF3309-9F89-46FC-84B7-2246F4700237}" type="slidenum">
              <a:rPr lang="en-US" smtClean="0"/>
              <a:t>5</a:t>
            </a:fld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D772B06-9067-C900-CFBA-A91491F2FA58}"/>
              </a:ext>
            </a:extLst>
          </p:cNvPr>
          <p:cNvSpPr>
            <a:spLocks noGrp="1"/>
          </p:cNvSpPr>
          <p:nvPr>
            <p:ph type="body" idx="13"/>
          </p:nvPr>
        </p:nvSpPr>
        <p:spPr>
          <a:xfrm>
            <a:off x="748312" y="3062180"/>
            <a:ext cx="10515600" cy="487024"/>
          </a:xfrm>
        </p:spPr>
        <p:txBody>
          <a:bodyPr/>
          <a:lstStyle/>
          <a:p>
            <a:r>
              <a:rPr lang="en-US" dirty="0" err="1"/>
              <a:t>ColoradoSPH</a:t>
            </a:r>
            <a:endParaRPr 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9FB6B78-ACA3-4FD0-BE83-68D962F2AD89}"/>
              </a:ext>
            </a:extLst>
          </p:cNvPr>
          <p:cNvSpPr txBox="1"/>
          <p:nvPr/>
        </p:nvSpPr>
        <p:spPr>
          <a:xfrm>
            <a:off x="1" y="5299400"/>
            <a:ext cx="2729552" cy="461665"/>
          </a:xfrm>
          <a:prstGeom prst="rect">
            <a:avLst/>
          </a:prstGeom>
          <a:solidFill>
            <a:schemeClr val="accent2"/>
          </a:solidFill>
        </p:spPr>
        <p:txBody>
          <a:bodyPr wrap="square" anchor="ctr" anchorCtr="1">
            <a:spAutoFit/>
          </a:bodyPr>
          <a:lstStyle/>
          <a:p>
            <a:r>
              <a:rPr lang="en-US" sz="2400" b="1" spc="600" dirty="0"/>
              <a:t>EXAMPLE</a:t>
            </a:r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4F452C93-4360-D416-B148-1C5C7AF94B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4553" y="6356350"/>
            <a:ext cx="8239359" cy="365125"/>
          </a:xfr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80120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84B03C3F-748B-E002-121C-D884E3FDFAB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44693" y="3373729"/>
            <a:ext cx="7507486" cy="651102"/>
          </a:xfrm>
        </p:spPr>
        <p:txBody>
          <a:bodyPr/>
          <a:lstStyle/>
          <a:p>
            <a:r>
              <a:rPr lang="en-US" dirty="0" err="1"/>
              <a:t>ColoradoSPH</a:t>
            </a:r>
            <a:endParaRPr lang="en-US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57346C05-9A75-5FF3-C75F-B36E0FEE61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DF3309-9F89-46FC-84B7-2246F4700237}" type="slidenum">
              <a:rPr lang="en-US" smtClean="0"/>
              <a:t>6</a:t>
            </a:fld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D304F6E-401C-ECF7-36E1-F2A09E227667}"/>
              </a:ext>
            </a:extLst>
          </p:cNvPr>
          <p:cNvSpPr>
            <a:spLocks noGrp="1"/>
          </p:cNvSpPr>
          <p:nvPr>
            <p:ph type="body" idx="4294967295"/>
          </p:nvPr>
        </p:nvSpPr>
        <p:spPr>
          <a:xfrm>
            <a:off x="544693" y="2888166"/>
            <a:ext cx="6142710" cy="492490"/>
          </a:xfrm>
        </p:spPr>
        <p:txBody>
          <a:bodyPr/>
          <a:lstStyle/>
          <a:p>
            <a:pPr marL="0" indent="0">
              <a:buNone/>
            </a:pPr>
            <a:r>
              <a:rPr lang="en-US" b="1" dirty="0">
                <a:solidFill>
                  <a:schemeClr val="tx2"/>
                </a:solidFill>
              </a:rPr>
              <a:t>Public Health Elevated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471E8A4-77AD-F9F9-5441-161F5D431273}"/>
              </a:ext>
            </a:extLst>
          </p:cNvPr>
          <p:cNvSpPr txBox="1"/>
          <p:nvPr/>
        </p:nvSpPr>
        <p:spPr>
          <a:xfrm>
            <a:off x="1" y="1721977"/>
            <a:ext cx="2729552" cy="461665"/>
          </a:xfrm>
          <a:prstGeom prst="rect">
            <a:avLst/>
          </a:prstGeom>
          <a:solidFill>
            <a:schemeClr val="accent2"/>
          </a:solidFill>
        </p:spPr>
        <p:txBody>
          <a:bodyPr wrap="square" anchor="ctr" anchorCtr="1">
            <a:spAutoFit/>
          </a:bodyPr>
          <a:lstStyle/>
          <a:p>
            <a:r>
              <a:rPr lang="en-US" sz="2400" b="1" spc="600" dirty="0"/>
              <a:t>EXAMPLE</a:t>
            </a: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70EE97E8-6ADB-667F-F4AE-6AD83FB353F8}"/>
              </a:ext>
            </a:extLst>
          </p:cNvPr>
          <p:cNvCxnSpPr>
            <a:cxnSpLocks/>
          </p:cNvCxnSpPr>
          <p:nvPr/>
        </p:nvCxnSpPr>
        <p:spPr>
          <a:xfrm flipH="1">
            <a:off x="2458303" y="3581624"/>
            <a:ext cx="6131515" cy="0"/>
          </a:xfrm>
          <a:prstGeom prst="line">
            <a:avLst/>
          </a:prstGeom>
          <a:ln w="28575">
            <a:solidFill>
              <a:srgbClr val="8DC5A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27F96F87-B5BC-E793-BEA5-FE9FEACF1D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4553" y="6356350"/>
            <a:ext cx="8239359" cy="365125"/>
          </a:xfr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0633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ADDC0B-83F3-E3D5-A1FA-BC9D57FCEB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9093" y="1837970"/>
            <a:ext cx="10515600" cy="991391"/>
          </a:xfrm>
        </p:spPr>
        <p:txBody>
          <a:bodyPr/>
          <a:lstStyle/>
          <a:p>
            <a:r>
              <a:rPr lang="en-US" dirty="0"/>
              <a:t>Public Health Elevated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4F0F803-5B8D-BCF4-956A-B9AD7FB9812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459093" y="3463345"/>
            <a:ext cx="10515600" cy="1991665"/>
          </a:xfrm>
        </p:spPr>
        <p:txBody>
          <a:bodyPr/>
          <a:lstStyle/>
          <a:p>
            <a:r>
              <a:rPr lang="en-US" sz="2000" dirty="0"/>
              <a:t>The Colorado School of Public Health is built on the collective expertise and vision of faculty at three leading educational and research institutions: the University of Colorado, Colorado State University and the Unive​</a:t>
            </a:r>
            <a:r>
              <a:rPr lang="en-US" sz="2000" dirty="0" err="1"/>
              <a:t>rsity</a:t>
            </a:r>
            <a:r>
              <a:rPr lang="en-US" sz="2000" dirty="0"/>
              <a:t> of Northern Colorado.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AA2210E-0D57-57E8-4D04-3795D03CEE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DF3309-9F89-46FC-84B7-2246F4700237}" type="slidenum">
              <a:rPr lang="en-US" smtClean="0"/>
              <a:t>7</a:t>
            </a:fld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38868E1-B168-74DD-0BAF-C57614D9BBF1}"/>
              </a:ext>
            </a:extLst>
          </p:cNvPr>
          <p:cNvSpPr>
            <a:spLocks noGrp="1"/>
          </p:cNvSpPr>
          <p:nvPr>
            <p:ph type="body" idx="4294967295"/>
          </p:nvPr>
        </p:nvSpPr>
        <p:spPr>
          <a:xfrm>
            <a:off x="1459093" y="2885941"/>
            <a:ext cx="2475598" cy="447628"/>
          </a:xfrm>
        </p:spPr>
        <p:txBody>
          <a:bodyPr/>
          <a:lstStyle/>
          <a:p>
            <a:pPr marL="0" indent="0">
              <a:buNone/>
            </a:pPr>
            <a:r>
              <a:rPr lang="en-US" dirty="0" err="1"/>
              <a:t>ColoradoSPH</a:t>
            </a:r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C316E5A-6A2B-D61C-A54D-F922768B2231}"/>
              </a:ext>
            </a:extLst>
          </p:cNvPr>
          <p:cNvSpPr txBox="1"/>
          <p:nvPr/>
        </p:nvSpPr>
        <p:spPr>
          <a:xfrm>
            <a:off x="1" y="578977"/>
            <a:ext cx="2729552" cy="461665"/>
          </a:xfrm>
          <a:prstGeom prst="rect">
            <a:avLst/>
          </a:prstGeom>
          <a:solidFill>
            <a:schemeClr val="accent2"/>
          </a:solidFill>
        </p:spPr>
        <p:txBody>
          <a:bodyPr wrap="square" anchor="ctr" anchorCtr="1">
            <a:spAutoFit/>
          </a:bodyPr>
          <a:lstStyle/>
          <a:p>
            <a:r>
              <a:rPr lang="en-US" sz="2400" b="1" spc="600" dirty="0"/>
              <a:t>EXAMPLE</a:t>
            </a: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A733D9A4-9797-316F-F73B-C8A284697F92}"/>
              </a:ext>
            </a:extLst>
          </p:cNvPr>
          <p:cNvCxnSpPr>
            <a:cxnSpLocks/>
          </p:cNvCxnSpPr>
          <p:nvPr/>
        </p:nvCxnSpPr>
        <p:spPr>
          <a:xfrm flipH="1">
            <a:off x="3934691" y="3096715"/>
            <a:ext cx="8458200" cy="0"/>
          </a:xfrm>
          <a:prstGeom prst="line">
            <a:avLst/>
          </a:prstGeom>
          <a:ln w="28575">
            <a:solidFill>
              <a:srgbClr val="8DC5A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A8A07FBC-07E4-201A-3BC3-48959542C7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4553" y="6356350"/>
            <a:ext cx="8239359" cy="365125"/>
          </a:xfr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4329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3CD355F-47A9-32F8-C620-0ACF1A731BF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0086C29-B6EA-D9DA-1C86-1E6098F5EBE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635413" y="3511159"/>
            <a:ext cx="8770228" cy="1991665"/>
          </a:xfrm>
        </p:spPr>
        <p:txBody>
          <a:bodyPr/>
          <a:lstStyle/>
          <a:p>
            <a:r>
              <a:rPr lang="en-US" sz="2000" dirty="0"/>
              <a:t>The Colorado School of Public Health is built on the collective expertise and vision of faculty at three leading educational and research institutions: the University of Colorado, Colorado State University and the Unive​</a:t>
            </a:r>
            <a:r>
              <a:rPr lang="en-US" sz="2000" dirty="0" err="1"/>
              <a:t>rsity</a:t>
            </a:r>
            <a:r>
              <a:rPr lang="en-US" sz="2000" dirty="0"/>
              <a:t> of Northern Colorado.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A82C05D-72CF-525B-3431-485D0B9348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DF3309-9F89-46FC-84B7-2246F4700237}" type="slidenum">
              <a:rPr lang="en-US" smtClean="0"/>
              <a:t>8</a:t>
            </a:fld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07D79CF-F64F-5839-676C-6D734273851A}"/>
              </a:ext>
            </a:extLst>
          </p:cNvPr>
          <p:cNvSpPr>
            <a:spLocks noGrp="1"/>
          </p:cNvSpPr>
          <p:nvPr>
            <p:ph type="body" idx="4294967295"/>
          </p:nvPr>
        </p:nvSpPr>
        <p:spPr>
          <a:xfrm>
            <a:off x="1635413" y="2933755"/>
            <a:ext cx="2475598" cy="447628"/>
          </a:xfrm>
        </p:spPr>
        <p:txBody>
          <a:bodyPr/>
          <a:lstStyle/>
          <a:p>
            <a:pPr marL="0" indent="0">
              <a:buNone/>
            </a:pPr>
            <a:r>
              <a:rPr lang="en-US" dirty="0" err="1"/>
              <a:t>ColoradoSPH</a:t>
            </a:r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F313F09-7A4E-963A-0088-8E1E37732B02}"/>
              </a:ext>
            </a:extLst>
          </p:cNvPr>
          <p:cNvSpPr txBox="1"/>
          <p:nvPr/>
        </p:nvSpPr>
        <p:spPr>
          <a:xfrm>
            <a:off x="1" y="578977"/>
            <a:ext cx="2729552" cy="461665"/>
          </a:xfrm>
          <a:prstGeom prst="rect">
            <a:avLst/>
          </a:prstGeom>
          <a:solidFill>
            <a:schemeClr val="accent2"/>
          </a:solidFill>
        </p:spPr>
        <p:txBody>
          <a:bodyPr wrap="square" anchor="ctr" anchorCtr="1">
            <a:spAutoFit/>
          </a:bodyPr>
          <a:lstStyle/>
          <a:p>
            <a:r>
              <a:rPr lang="en-US" sz="2400" b="1" spc="600" dirty="0"/>
              <a:t>EXAMPLE</a:t>
            </a: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18B2D80D-85A6-F3F5-237F-DC6E88165F17}"/>
              </a:ext>
            </a:extLst>
          </p:cNvPr>
          <p:cNvGrpSpPr/>
          <p:nvPr/>
        </p:nvGrpSpPr>
        <p:grpSpPr>
          <a:xfrm>
            <a:off x="1529713" y="1909061"/>
            <a:ext cx="6665163" cy="775206"/>
            <a:chOff x="1529713" y="1249305"/>
            <a:chExt cx="4586081" cy="775206"/>
          </a:xfrm>
        </p:grpSpPr>
        <p:sp>
          <p:nvSpPr>
            <p:cNvPr id="9" name="Title 1">
              <a:extLst>
                <a:ext uri="{FF2B5EF4-FFF2-40B4-BE49-F238E27FC236}">
                  <a16:creationId xmlns:a16="http://schemas.microsoft.com/office/drawing/2014/main" id="{0BED8E10-BA3E-4064-9725-DE8B639B8E9A}"/>
                </a:ext>
              </a:extLst>
            </p:cNvPr>
            <p:cNvSpPr txBox="1">
              <a:spLocks/>
            </p:cNvSpPr>
            <p:nvPr/>
          </p:nvSpPr>
          <p:spPr>
            <a:xfrm>
              <a:off x="1529713" y="1249305"/>
              <a:ext cx="4566287" cy="765628"/>
            </a:xfrm>
            <a:prstGeom prst="rect">
              <a:avLst/>
            </a:prstGeom>
          </p:spPr>
          <p:txBody>
            <a:bodyPr/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1" kern="1200">
                  <a:solidFill>
                    <a:srgbClr val="4B4C4F"/>
                  </a:solidFill>
                  <a:latin typeface="Arial" panose="020B0604020202020204" pitchFamily="34" charset="0"/>
                  <a:ea typeface="+mj-ea"/>
                  <a:cs typeface="Arial" panose="020B0604020202020204" pitchFamily="34" charset="0"/>
                </a:defRPr>
              </a:lvl1pPr>
            </a:lstStyle>
            <a:p>
              <a:r>
                <a:rPr lang="en-US" sz="4800" spc="-150" dirty="0">
                  <a:latin typeface="Arial"/>
                  <a:cs typeface="Arial"/>
                </a:rPr>
                <a:t>Public Health Elevated</a:t>
              </a:r>
            </a:p>
          </p:txBody>
        </p: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F7A459C0-1BEB-2E66-262B-F23CDB617ACA}"/>
                </a:ext>
              </a:extLst>
            </p:cNvPr>
            <p:cNvCxnSpPr>
              <a:cxnSpLocks/>
            </p:cNvCxnSpPr>
            <p:nvPr/>
          </p:nvCxnSpPr>
          <p:spPr>
            <a:xfrm>
              <a:off x="1602442" y="2024511"/>
              <a:ext cx="4513352" cy="0"/>
            </a:xfrm>
            <a:prstGeom prst="line">
              <a:avLst/>
            </a:prstGeom>
            <a:ln w="28575">
              <a:solidFill>
                <a:schemeClr val="tx1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Footer Placeholder 4">
            <a:extLst>
              <a:ext uri="{FF2B5EF4-FFF2-40B4-BE49-F238E27FC236}">
                <a16:creationId xmlns:a16="http://schemas.microsoft.com/office/drawing/2014/main" id="{8F7D874F-1572-4326-2245-0E37D8893C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4553" y="6356350"/>
            <a:ext cx="8239359" cy="365125"/>
          </a:xfr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9928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2A2C55B-B0DF-A254-31BE-B5E5AABC09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DF3309-9F89-46FC-84B7-2246F4700237}" type="slidenum">
              <a:rPr lang="en-US" smtClean="0"/>
              <a:t>9</a:t>
            </a:fld>
            <a:endParaRPr lang="en-US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B8953197-E522-3AD1-C306-15899D002E34}"/>
              </a:ext>
            </a:extLst>
          </p:cNvPr>
          <p:cNvSpPr/>
          <p:nvPr/>
        </p:nvSpPr>
        <p:spPr>
          <a:xfrm>
            <a:off x="499513" y="463665"/>
            <a:ext cx="2038510" cy="2038505"/>
          </a:xfrm>
          <a:prstGeom prst="ellipse">
            <a:avLst/>
          </a:prstGeom>
          <a:gradFill>
            <a:gsLst>
              <a:gs pos="0">
                <a:srgbClr val="8DC5A1"/>
              </a:gs>
              <a:gs pos="100000">
                <a:schemeClr val="tx2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3903DD5-1DA3-5EAD-CAE8-34CB7A25F4EC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23256" y="903614"/>
            <a:ext cx="4525044" cy="4525040"/>
          </a:xfrm>
          <a:prstGeom prst="ellipse">
            <a:avLst/>
          </a:prstGeom>
        </p:spPr>
      </p:pic>
      <p:sp>
        <p:nvSpPr>
          <p:cNvPr id="6" name="Oval 5">
            <a:extLst>
              <a:ext uri="{FF2B5EF4-FFF2-40B4-BE49-F238E27FC236}">
                <a16:creationId xmlns:a16="http://schemas.microsoft.com/office/drawing/2014/main" id="{66A1D847-1991-2296-4101-9C0BC80CAF28}"/>
              </a:ext>
            </a:extLst>
          </p:cNvPr>
          <p:cNvSpPr/>
          <p:nvPr/>
        </p:nvSpPr>
        <p:spPr>
          <a:xfrm>
            <a:off x="3781367" y="4073215"/>
            <a:ext cx="1578940" cy="1578937"/>
          </a:xfrm>
          <a:prstGeom prst="ellipse">
            <a:avLst/>
          </a:prstGeom>
          <a:noFill/>
          <a:ln w="38100">
            <a:solidFill>
              <a:srgbClr val="8DC5A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92F9EB4-11E0-8890-580B-F4720671C8A3}"/>
              </a:ext>
            </a:extLst>
          </p:cNvPr>
          <p:cNvSpPr txBox="1"/>
          <p:nvPr/>
        </p:nvSpPr>
        <p:spPr>
          <a:xfrm>
            <a:off x="6020396" y="1838206"/>
            <a:ext cx="5038090" cy="13279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rgbClr val="056B7D"/>
                </a:solidFill>
              </a:rPr>
              <a:t>Public Health</a:t>
            </a:r>
            <a:endParaRPr lang="en-US" sz="5400" dirty="0"/>
          </a:p>
          <a:p>
            <a:pPr>
              <a:lnSpc>
                <a:spcPct val="150000"/>
              </a:lnSpc>
            </a:pPr>
            <a:r>
              <a:rPr lang="en-US" sz="2000" spc="300" dirty="0">
                <a:solidFill>
                  <a:srgbClr val="056B7D"/>
                </a:solidFill>
              </a:rPr>
              <a:t>ELEVATED</a:t>
            </a:r>
            <a:endParaRPr lang="en-US" sz="2800" spc="300" dirty="0">
              <a:solidFill>
                <a:srgbClr val="056B7D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145D17B-06BD-A691-5A68-086951998070}"/>
              </a:ext>
            </a:extLst>
          </p:cNvPr>
          <p:cNvSpPr txBox="1"/>
          <p:nvPr/>
        </p:nvSpPr>
        <p:spPr>
          <a:xfrm>
            <a:off x="6020396" y="3420535"/>
            <a:ext cx="503809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The Colorado School of Public Health is built on the collective expertise and vision of faculty at three leading educational and research institutions: the University of Colorado, Colorado State University and the Unive​</a:t>
            </a:r>
            <a:r>
              <a:rPr lang="en-US" dirty="0" err="1"/>
              <a:t>rsity</a:t>
            </a:r>
            <a:r>
              <a:rPr lang="en-US" dirty="0"/>
              <a:t> of Northern Colorado.</a:t>
            </a:r>
            <a:endParaRPr lang="en-US" sz="2000" dirty="0">
              <a:solidFill>
                <a:schemeClr val="tx2"/>
              </a:solidFill>
            </a:endParaRPr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0A29C5A8-3D52-7802-22B7-88A5B2FD9119}"/>
              </a:ext>
            </a:extLst>
          </p:cNvPr>
          <p:cNvCxnSpPr>
            <a:cxnSpLocks/>
          </p:cNvCxnSpPr>
          <p:nvPr/>
        </p:nvCxnSpPr>
        <p:spPr>
          <a:xfrm flipH="1">
            <a:off x="6135980" y="3293334"/>
            <a:ext cx="367175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Box 1">
            <a:extLst>
              <a:ext uri="{FF2B5EF4-FFF2-40B4-BE49-F238E27FC236}">
                <a16:creationId xmlns:a16="http://schemas.microsoft.com/office/drawing/2014/main" id="{ED6A83BC-84B6-EAE5-0EB5-9F821D42014C}"/>
              </a:ext>
            </a:extLst>
          </p:cNvPr>
          <p:cNvSpPr txBox="1"/>
          <p:nvPr/>
        </p:nvSpPr>
        <p:spPr>
          <a:xfrm>
            <a:off x="9462448" y="578977"/>
            <a:ext cx="2729552" cy="461665"/>
          </a:xfrm>
          <a:prstGeom prst="rect">
            <a:avLst/>
          </a:prstGeom>
          <a:solidFill>
            <a:schemeClr val="accent2"/>
          </a:solidFill>
        </p:spPr>
        <p:txBody>
          <a:bodyPr wrap="square" anchor="ctr" anchorCtr="1">
            <a:spAutoFit/>
          </a:bodyPr>
          <a:lstStyle/>
          <a:p>
            <a:r>
              <a:rPr lang="en-US" sz="2400" b="1" spc="600" dirty="0"/>
              <a:t>EXAMPLE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2350C1A2-ABB7-C36D-9C9F-6252C1F52A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4553" y="6356350"/>
            <a:ext cx="8239359" cy="365125"/>
          </a:xfr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3184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FFEE9B1-8A6B-043E-32F5-2C55652132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DF3309-9F89-46FC-84B7-2246F4700237}" type="slidenum">
              <a:rPr lang="en-US" smtClean="0"/>
              <a:t>10</a:t>
            </a:fld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7A571A4-8F73-95D6-2756-D5B0E6FCF542}"/>
              </a:ext>
            </a:extLst>
          </p:cNvPr>
          <p:cNvSpPr txBox="1"/>
          <p:nvPr/>
        </p:nvSpPr>
        <p:spPr>
          <a:xfrm>
            <a:off x="2421222" y="1666824"/>
            <a:ext cx="3180774" cy="2585323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r>
              <a:rPr lang="en-US" sz="5400" b="1" dirty="0">
                <a:solidFill>
                  <a:srgbClr val="056B7D"/>
                </a:solidFill>
                <a:latin typeface="Arial"/>
                <a:cs typeface="Arial"/>
              </a:rPr>
              <a:t>Public Health Elevated</a:t>
            </a:r>
            <a:endParaRPr lang="en-US" sz="5400" dirty="0">
              <a:solidFill>
                <a:srgbClr val="056B7D"/>
              </a:solidFill>
              <a:latin typeface="Arial"/>
              <a:cs typeface="Arial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A976739-49D8-18A5-88F6-C2C5F69DCF28}"/>
              </a:ext>
            </a:extLst>
          </p:cNvPr>
          <p:cNvSpPr txBox="1"/>
          <p:nvPr/>
        </p:nvSpPr>
        <p:spPr>
          <a:xfrm>
            <a:off x="2421222" y="4508997"/>
            <a:ext cx="2512380" cy="369332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fontAlgn="base"/>
            <a:r>
              <a:rPr lang="en-US" b="1" dirty="0" err="1">
                <a:solidFill>
                  <a:schemeClr val="tx2"/>
                </a:solidFill>
              </a:rPr>
              <a:t>ColoradoSPH</a:t>
            </a:r>
            <a:endParaRPr lang="en-US" b="1" i="1" dirty="0">
              <a:solidFill>
                <a:schemeClr val="tx2"/>
              </a:solidFill>
              <a:latin typeface="Arial"/>
              <a:ea typeface="Times New Roman"/>
              <a:cs typeface="Arial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87EEE363-9DA8-FF30-FBF7-5D179DBD36D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3858802" y="2807816"/>
            <a:ext cx="98988" cy="2789676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1F64A3A9-E19E-45C4-9C4C-0C2D5F04C319}"/>
              </a:ext>
            </a:extLst>
          </p:cNvPr>
          <p:cNvSpPr txBox="1"/>
          <p:nvPr/>
        </p:nvSpPr>
        <p:spPr>
          <a:xfrm>
            <a:off x="1" y="578977"/>
            <a:ext cx="2729552" cy="461665"/>
          </a:xfrm>
          <a:prstGeom prst="rect">
            <a:avLst/>
          </a:prstGeom>
          <a:solidFill>
            <a:schemeClr val="accent2"/>
          </a:solidFill>
        </p:spPr>
        <p:txBody>
          <a:bodyPr wrap="square" anchor="ctr" anchorCtr="1">
            <a:spAutoFit/>
          </a:bodyPr>
          <a:lstStyle/>
          <a:p>
            <a:r>
              <a:rPr lang="en-US" sz="2400" b="1" spc="600" dirty="0"/>
              <a:t>EXAMPLE</a:t>
            </a:r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644BF753-4899-363F-034C-6F8319C6A08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56320" y="2726765"/>
            <a:ext cx="4750135" cy="1228231"/>
          </a:xfrm>
        </p:spPr>
        <p:txBody>
          <a:bodyPr/>
          <a:lstStyle/>
          <a:p>
            <a:r>
              <a:rPr lang="en-US" sz="2400" dirty="0"/>
              <a:t>Use lines and shapes to divide and </a:t>
            </a:r>
            <a:r>
              <a:rPr lang="en-US" sz="2400" b="1" i="1" dirty="0"/>
              <a:t>Elevate</a:t>
            </a:r>
            <a:r>
              <a:rPr lang="en-US" sz="2400" b="1" dirty="0"/>
              <a:t> your message.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E79BF234-0EE5-75CC-F9E8-E0C518DAD898}"/>
              </a:ext>
            </a:extLst>
          </p:cNvPr>
          <p:cNvCxnSpPr>
            <a:cxnSpLocks/>
          </p:cNvCxnSpPr>
          <p:nvPr/>
        </p:nvCxnSpPr>
        <p:spPr>
          <a:xfrm>
            <a:off x="5858945" y="916216"/>
            <a:ext cx="0" cy="4502091"/>
          </a:xfrm>
          <a:prstGeom prst="line">
            <a:avLst/>
          </a:prstGeom>
          <a:ln w="28575">
            <a:solidFill>
              <a:srgbClr val="8DC5A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Footer Placeholder 4">
            <a:extLst>
              <a:ext uri="{FF2B5EF4-FFF2-40B4-BE49-F238E27FC236}">
                <a16:creationId xmlns:a16="http://schemas.microsoft.com/office/drawing/2014/main" id="{7F258191-2B9C-F2C9-0A49-3062D8DD1B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4553" y="6356350"/>
            <a:ext cx="8239359" cy="365125"/>
          </a:xfr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9279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306E0C6-6A66-62D5-38DE-9FE3C2AB5BE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31766CA-6AD9-2F7B-6B6A-AB50457CD6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DF3309-9F89-46FC-84B7-2246F4700237}" type="slidenum">
              <a:rPr lang="en-US" smtClean="0"/>
              <a:t>11</a:t>
            </a:fld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12EA3E7-C48A-8FCC-DADB-E535FA7B534A}"/>
              </a:ext>
            </a:extLst>
          </p:cNvPr>
          <p:cNvSpPr txBox="1"/>
          <p:nvPr/>
        </p:nvSpPr>
        <p:spPr>
          <a:xfrm>
            <a:off x="600671" y="1476256"/>
            <a:ext cx="5038090" cy="13279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rgbClr val="056B7D"/>
                </a:solidFill>
              </a:rPr>
              <a:t>Public Health</a:t>
            </a:r>
            <a:endParaRPr lang="en-US" sz="5400" dirty="0"/>
          </a:p>
          <a:p>
            <a:pPr>
              <a:lnSpc>
                <a:spcPct val="150000"/>
              </a:lnSpc>
            </a:pPr>
            <a:r>
              <a:rPr lang="en-US" sz="2000" spc="300" dirty="0">
                <a:solidFill>
                  <a:srgbClr val="056B7D"/>
                </a:solidFill>
              </a:rPr>
              <a:t>ELEVATED</a:t>
            </a:r>
            <a:endParaRPr lang="en-US" sz="2800" spc="300" dirty="0">
              <a:solidFill>
                <a:srgbClr val="056B7D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9CEE47F-24D3-12AC-DF7A-737405582810}"/>
              </a:ext>
            </a:extLst>
          </p:cNvPr>
          <p:cNvSpPr txBox="1"/>
          <p:nvPr/>
        </p:nvSpPr>
        <p:spPr>
          <a:xfrm>
            <a:off x="600671" y="3058585"/>
            <a:ext cx="503809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The Colorado School of Public Health is built on the collective expertise and vision of faculty at three leading educational and research institutions: the University of Colorado, Colorado State University and the Unive​</a:t>
            </a:r>
            <a:r>
              <a:rPr lang="en-US" dirty="0" err="1"/>
              <a:t>rsity</a:t>
            </a:r>
            <a:r>
              <a:rPr lang="en-US" dirty="0"/>
              <a:t> of Northern Colorado.</a:t>
            </a:r>
            <a:endParaRPr lang="en-US" sz="2000" dirty="0">
              <a:solidFill>
                <a:schemeClr val="tx2"/>
              </a:solidFill>
            </a:endParaRPr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334F3754-8F9B-1C24-F986-802891884E54}"/>
              </a:ext>
            </a:extLst>
          </p:cNvPr>
          <p:cNvCxnSpPr>
            <a:cxnSpLocks/>
          </p:cNvCxnSpPr>
          <p:nvPr/>
        </p:nvCxnSpPr>
        <p:spPr>
          <a:xfrm flipH="1">
            <a:off x="716255" y="2931384"/>
            <a:ext cx="367175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Picture 9" descr="A person wearing headphones and looking at a computer&#10;&#10;Description automatically generated">
            <a:extLst>
              <a:ext uri="{FF2B5EF4-FFF2-40B4-BE49-F238E27FC236}">
                <a16:creationId xmlns:a16="http://schemas.microsoft.com/office/drawing/2014/main" id="{98297EC7-C204-BDAA-2588-6E2C4D6F7650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783623" y="-18174"/>
            <a:ext cx="6408377" cy="622566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E88C3D69-E399-1FEF-B619-F879AF251FD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0800000">
            <a:off x="5787069" y="-18178"/>
            <a:ext cx="87207" cy="6225664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315CC4B5-231C-4924-0A48-118F055267F7}"/>
              </a:ext>
            </a:extLst>
          </p:cNvPr>
          <p:cNvSpPr txBox="1"/>
          <p:nvPr/>
        </p:nvSpPr>
        <p:spPr>
          <a:xfrm>
            <a:off x="9462448" y="1721977"/>
            <a:ext cx="2729552" cy="461665"/>
          </a:xfrm>
          <a:prstGeom prst="rect">
            <a:avLst/>
          </a:prstGeom>
          <a:solidFill>
            <a:schemeClr val="accent2"/>
          </a:solidFill>
        </p:spPr>
        <p:txBody>
          <a:bodyPr wrap="square" anchor="ctr" anchorCtr="1">
            <a:spAutoFit/>
          </a:bodyPr>
          <a:lstStyle/>
          <a:p>
            <a:r>
              <a:rPr lang="en-US" sz="2400" b="1" spc="600" dirty="0"/>
              <a:t>EXAMPLE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75B4D688-EB5F-E6A3-A8B9-1D104F13EC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4553" y="6356350"/>
            <a:ext cx="8239359" cy="365125"/>
          </a:xfr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1086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A white background with a circle&#10;&#10;AI-generated content may be incorrect.">
            <a:extLst>
              <a:ext uri="{FF2B5EF4-FFF2-40B4-BE49-F238E27FC236}">
                <a16:creationId xmlns:a16="http://schemas.microsoft.com/office/drawing/2014/main" id="{38EB821F-F71B-00A7-D548-07AB1112DF62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 flipH="1">
            <a:off x="0" y="0"/>
            <a:ext cx="12192000" cy="6201739"/>
          </a:xfrm>
          <a:prstGeom prst="rect">
            <a:avLst/>
          </a:prstGeom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414FF905-4E9F-2E53-BDBD-288A5E192BF6}"/>
              </a:ext>
            </a:extLst>
          </p:cNvPr>
          <p:cNvSpPr txBox="1">
            <a:spLocks/>
          </p:cNvSpPr>
          <p:nvPr/>
        </p:nvSpPr>
        <p:spPr>
          <a:xfrm>
            <a:off x="1009294" y="2189490"/>
            <a:ext cx="5021975" cy="213956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rgbClr val="4B4C4F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-US" sz="6000" spc="-150" dirty="0">
                <a:latin typeface="Arial"/>
                <a:cs typeface="Arial"/>
              </a:rPr>
              <a:t>Public</a:t>
            </a:r>
            <a:br>
              <a:rPr lang="en-US" sz="6000" spc="-150" dirty="0">
                <a:latin typeface="Arial"/>
                <a:cs typeface="Arial"/>
              </a:rPr>
            </a:br>
            <a:r>
              <a:rPr lang="en-US" sz="6000" spc="-150" dirty="0">
                <a:latin typeface="Arial"/>
                <a:cs typeface="Arial"/>
              </a:rPr>
              <a:t>Health</a:t>
            </a:r>
            <a:br>
              <a:rPr lang="en-US" sz="6000" spc="-150" dirty="0">
                <a:latin typeface="Arial"/>
                <a:cs typeface="Arial"/>
              </a:rPr>
            </a:br>
            <a:r>
              <a:rPr lang="en-US" sz="6000" spc="-150" dirty="0">
                <a:latin typeface="Arial"/>
                <a:cs typeface="Arial"/>
              </a:rPr>
              <a:t>Elevated</a:t>
            </a:r>
            <a:endParaRPr lang="en-US" sz="6000" spc="-150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CB3BD79-D5D5-504E-DAC7-654FB4A438F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2530040" y="3007277"/>
            <a:ext cx="135469" cy="2927371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24050549-6633-E87E-A08E-328E34DF74CF}"/>
              </a:ext>
            </a:extLst>
          </p:cNvPr>
          <p:cNvSpPr/>
          <p:nvPr/>
        </p:nvSpPr>
        <p:spPr>
          <a:xfrm>
            <a:off x="5358787" y="1"/>
            <a:ext cx="6833213" cy="6212264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5169E82-3D3B-7C5F-251B-C72807EEDFB9}"/>
              </a:ext>
            </a:extLst>
          </p:cNvPr>
          <p:cNvSpPr txBox="1"/>
          <p:nvPr/>
        </p:nvSpPr>
        <p:spPr>
          <a:xfrm>
            <a:off x="5915770" y="1171147"/>
            <a:ext cx="5816949" cy="4093428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r>
              <a:rPr lang="en-US" sz="2000" dirty="0">
                <a:solidFill>
                  <a:schemeClr val="bg1"/>
                </a:solidFill>
              </a:rPr>
              <a:t>The Colorado School of Public Health is built on the collective expertise and vision of faculty at three leading educational and research institutions: the University of Colorado, Colorado State University and the Unive​</a:t>
            </a:r>
            <a:r>
              <a:rPr lang="en-US" sz="2000" dirty="0" err="1">
                <a:solidFill>
                  <a:schemeClr val="bg1"/>
                </a:solidFill>
              </a:rPr>
              <a:t>rsity</a:t>
            </a:r>
            <a:r>
              <a:rPr lang="en-US" sz="2000" dirty="0">
                <a:solidFill>
                  <a:schemeClr val="bg1"/>
                </a:solidFill>
              </a:rPr>
              <a:t> of Northern Colorado. </a:t>
            </a:r>
          </a:p>
          <a:p>
            <a:endParaRPr lang="en-US" sz="2000" dirty="0">
              <a:solidFill>
                <a:schemeClr val="bg1"/>
              </a:solidFill>
            </a:endParaRPr>
          </a:p>
          <a:p>
            <a:r>
              <a:rPr lang="en-US" sz="2000" dirty="0">
                <a:solidFill>
                  <a:schemeClr val="bg1"/>
                </a:solidFill>
              </a:rPr>
              <a:t>We are uniquely defined by our history, collaborative identity, and collective strengths. Each day our faculty, students, alumni, and community partners work together to fulfill a commitment to protect and promote health across Colorado, the nation, and the globe.</a:t>
            </a:r>
            <a:endParaRPr lang="en-US" sz="2800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2355C7D-58A5-ED46-0329-EF6F1D4DA2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DF3309-9F89-46FC-84B7-2246F4700237}" type="slidenum">
              <a:rPr lang="en-US" smtClean="0"/>
              <a:t>12</a:t>
            </a:fld>
            <a:endParaRPr lang="en-US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B5A7465C-EE8D-2EE4-8904-CA32E75C12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88823" y="6421414"/>
            <a:ext cx="8239359" cy="274324"/>
          </a:xfrm>
        </p:spPr>
        <p:txBody>
          <a:bodyPr/>
          <a:lstStyle/>
          <a:p>
            <a:r>
              <a:rPr lang="en-US" sz="900" spc="300"/>
              <a:t>COLORADO SCHOOL OF PUBLIC HEALTH: STATE OF THE SCHOOL ADDRESS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0DD37F97-6A8E-86C5-503B-05A49C0FF843}"/>
              </a:ext>
            </a:extLst>
          </p:cNvPr>
          <p:cNvGrpSpPr/>
          <p:nvPr/>
        </p:nvGrpSpPr>
        <p:grpSpPr>
          <a:xfrm>
            <a:off x="1044734" y="1485864"/>
            <a:ext cx="3179964" cy="381943"/>
            <a:chOff x="4464516" y="688151"/>
            <a:chExt cx="3179964" cy="381943"/>
          </a:xfrm>
        </p:grpSpPr>
        <p:cxnSp>
          <p:nvCxnSpPr>
            <p:cNvPr id="5" name="Straight Connector 4">
              <a:extLst>
                <a:ext uri="{FF2B5EF4-FFF2-40B4-BE49-F238E27FC236}">
                  <a16:creationId xmlns:a16="http://schemas.microsoft.com/office/drawing/2014/main" id="{CA62A31E-123D-988B-E2BC-EA840D36A293}"/>
                </a:ext>
              </a:extLst>
            </p:cNvPr>
            <p:cNvCxnSpPr>
              <a:cxnSpLocks/>
            </p:cNvCxnSpPr>
            <p:nvPr/>
          </p:nvCxnSpPr>
          <p:spPr>
            <a:xfrm>
              <a:off x="4547520" y="1070094"/>
              <a:ext cx="3096960" cy="0"/>
            </a:xfrm>
            <a:prstGeom prst="line">
              <a:avLst/>
            </a:prstGeom>
            <a:ln w="28575">
              <a:solidFill>
                <a:schemeClr val="tx1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B59AFC92-E2D8-AF85-8D92-C7329F18A833}"/>
                </a:ext>
              </a:extLst>
            </p:cNvPr>
            <p:cNvSpPr txBox="1"/>
            <p:nvPr/>
          </p:nvSpPr>
          <p:spPr>
            <a:xfrm>
              <a:off x="4464516" y="688151"/>
              <a:ext cx="2780168" cy="30777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US" sz="1400" b="1" spc="600" dirty="0">
                  <a:solidFill>
                    <a:srgbClr val="056B7D"/>
                  </a:solidFill>
                </a:rPr>
                <a:t>COLORADOSPH</a:t>
              </a:r>
              <a:endParaRPr lang="en-US" sz="1400" dirty="0">
                <a:solidFill>
                  <a:srgbClr val="056B7D"/>
                </a:solidFill>
              </a:endParaRPr>
            </a:p>
          </p:txBody>
        </p:sp>
      </p:grpSp>
      <p:sp>
        <p:nvSpPr>
          <p:cNvPr id="14" name="TextBox 13">
            <a:extLst>
              <a:ext uri="{FF2B5EF4-FFF2-40B4-BE49-F238E27FC236}">
                <a16:creationId xmlns:a16="http://schemas.microsoft.com/office/drawing/2014/main" id="{938848E3-D74D-8246-2E86-808A251F6D21}"/>
              </a:ext>
            </a:extLst>
          </p:cNvPr>
          <p:cNvSpPr txBox="1"/>
          <p:nvPr/>
        </p:nvSpPr>
        <p:spPr>
          <a:xfrm>
            <a:off x="0" y="756282"/>
            <a:ext cx="2729552" cy="461665"/>
          </a:xfrm>
          <a:prstGeom prst="rect">
            <a:avLst/>
          </a:prstGeom>
          <a:solidFill>
            <a:schemeClr val="accent2"/>
          </a:solidFill>
        </p:spPr>
        <p:txBody>
          <a:bodyPr wrap="square" anchor="ctr" anchorCtr="1">
            <a:spAutoFit/>
          </a:bodyPr>
          <a:lstStyle/>
          <a:p>
            <a:r>
              <a:rPr lang="en-US" sz="2400" b="1" spc="600" dirty="0"/>
              <a:t>EXAMPLE</a:t>
            </a:r>
          </a:p>
        </p:txBody>
      </p:sp>
    </p:spTree>
    <p:extLst>
      <p:ext uri="{BB962C8B-B14F-4D97-AF65-F5344CB8AC3E}">
        <p14:creationId xmlns:p14="http://schemas.microsoft.com/office/powerpoint/2010/main" val="2579645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CoSPH Brand Colors">
      <a:dk1>
        <a:srgbClr val="55575A"/>
      </a:dk1>
      <a:lt1>
        <a:srgbClr val="FFFFFF"/>
      </a:lt1>
      <a:dk2>
        <a:srgbClr val="2B7182"/>
      </a:dk2>
      <a:lt2>
        <a:srgbClr val="F7F8F9"/>
      </a:lt2>
      <a:accent1>
        <a:srgbClr val="A1CAAA"/>
      </a:accent1>
      <a:accent2>
        <a:srgbClr val="F1E4A0"/>
      </a:accent2>
      <a:accent3>
        <a:srgbClr val="E89677"/>
      </a:accent3>
      <a:accent4>
        <a:srgbClr val="E2B375"/>
      </a:accent4>
      <a:accent5>
        <a:srgbClr val="A02B93"/>
      </a:accent5>
      <a:accent6>
        <a:srgbClr val="4EA72E"/>
      </a:accent6>
      <a:hlink>
        <a:srgbClr val="9B92F3"/>
      </a:hlink>
      <a:folHlink>
        <a:srgbClr val="3136AF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coloradosph-branded-powerpoint-2026" id="{2141D0DD-166E-504B-A6A7-01BF3E659190}" vid="{4817F863-4BFE-1A48-AD69-0B5BFD8A771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B071FEA1D302F48A7F12907BAF9B212" ma:contentTypeVersion="51" ma:contentTypeDescription="Create a new document." ma:contentTypeScope="" ma:versionID="463c9a8751aef95067cab6720e26fab1">
  <xsd:schema xmlns:xsd="http://www.w3.org/2001/XMLSchema" xmlns:xs="http://www.w3.org/2001/XMLSchema" xmlns:p="http://schemas.microsoft.com/office/2006/metadata/properties" xmlns:ns2="386e718f-ad57-4a48-81ae-ef56873025f3" xmlns:ns3="2555b93d-0a19-43a4-ae80-fa6c9e3d3333" targetNamespace="http://schemas.microsoft.com/office/2006/metadata/properties" ma:root="true" ma:fieldsID="0b3d282a0f3a5f3cb182d34ced95a2c4" ns2:_="" ns3:_="">
    <xsd:import namespace="386e718f-ad57-4a48-81ae-ef56873025f3"/>
    <xsd:import namespace="2555b93d-0a19-43a4-ae80-fa6c9e3d3333"/>
    <xsd:element name="properties">
      <xsd:complexType>
        <xsd:sequence>
          <xsd:element name="documentManagement">
            <xsd:complexType>
              <xsd:all>
                <xsd:element ref="ns2:Notes" minOccurs="0"/>
                <xsd:element ref="ns2:Person_x0028_s_x0029_inImage" minOccurs="0"/>
                <xsd:element ref="ns2:EditorialLink_x003f_" minOccurs="0"/>
                <xsd:element ref="ns3:TaxCatchAll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ServiceLocation" minOccurs="0"/>
                <xsd:element ref="ns2:MediaServiceOCR" minOccurs="0"/>
                <xsd:element ref="ns2:MediaLengthInSeconds" minOccurs="0"/>
                <xsd:element ref="ns2:MediaServiceSearchProperties" minOccurs="0"/>
                <xsd:element ref="ns2:MediaServiceBillingMetadata" minOccurs="0"/>
                <xsd:element ref="ns3:TaxKeywordTaxHTField" minOccurs="0"/>
                <xsd:element ref="ns2:hd52b7953f134f4e9904ea528f99dfa4" minOccurs="0"/>
                <xsd:element ref="ns3:SharedWithDetails" minOccurs="0"/>
                <xsd:element ref="ns2:hd40b9935b204730bb6303b2389075e8" minOccurs="0"/>
                <xsd:element ref="ns2:i3a0adf4236149e899f8853558707e7f" minOccurs="0"/>
                <xsd:element ref="ns2:f52eb7ad1f9c47d198a751ec016d9cba" minOccurs="0"/>
                <xsd:element ref="ns2:MediaServiceMetadata" minOccurs="0"/>
                <xsd:element ref="ns2:n7fd209d252a4483ba8a73869fbe70ee" minOccurs="0"/>
                <xsd:element ref="ns2:MediaServiceFastMetadata" minOccurs="0"/>
                <xsd:element ref="ns2:b799233426214578bbc8680d986c5eff" minOccurs="0"/>
                <xsd:element ref="ns3:SharedWithUsers" minOccurs="0"/>
                <xsd:element ref="ns2:oe49de22825a4e289412f13f1128ca80" minOccurs="0"/>
                <xsd:element ref="ns2:MediaServiceObjectDetectorVersions" minOccurs="0"/>
                <xsd:element ref="ns2:Editorial_x0020_Link_x003f__x003a__x0020_Title" minOccurs="0"/>
                <xsd:element ref="ns2:b6b843f42c454be78922961958ea688d" minOccurs="0"/>
                <xsd:element ref="ns2:n66b79af942f44e3b1bc4e678ba12c0b" minOccurs="0"/>
                <xsd:element ref="ns2:lcf76f155ced4ddcb4097134ff3c332f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86e718f-ad57-4a48-81ae-ef56873025f3" elementFormDefault="qualified">
    <xsd:import namespace="http://schemas.microsoft.com/office/2006/documentManagement/types"/>
    <xsd:import namespace="http://schemas.microsoft.com/office/infopath/2007/PartnerControls"/>
    <xsd:element name="Notes" ma:index="2" nillable="true" ma:displayName="Notes" ma:format="Dropdown" ma:internalName="Notes" ma:readOnly="false">
      <xsd:simpleType>
        <xsd:restriction base="dms:Note">
          <xsd:maxLength value="255"/>
        </xsd:restriction>
      </xsd:simpleType>
    </xsd:element>
    <xsd:element name="Person_x0028_s_x0029_inImage" ma:index="4" nillable="true" ma:displayName="Person(s) in Image" ma:format="Dropdown" ma:list="UserInfo" ma:SharePointGroup="0" ma:internalName="Person_x0028_s_x0029_inImage" ma:readOnly="fals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EditorialLink_x003f_" ma:index="9" nillable="true" ma:displayName="Editorial Link?" ma:format="Dropdown" ma:list="24bc4948-597d-4671-8258-3bed1d06acb3" ma:internalName="EditorialLink_x003f_" ma:readOnly="false" ma:showField="Title">
      <xsd:simpleType>
        <xsd:restriction base="dms:Lookup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5" nillable="true" ma:displayName="Location" ma:hidden="true" ma:indexed="true" ma:internalName="MediaServiceLocation" ma:readOnly="true">
      <xsd:simpleType>
        <xsd:restriction base="dms:Text"/>
      </xsd:simpleType>
    </xsd:element>
    <xsd:element name="MediaServiceOCR" ma:index="16" nillable="true" ma:displayName="Extracted Text" ma:hidden="true" ma:internalName="MediaServiceOCR" ma:readOnly="true">
      <xsd:simpleType>
        <xsd:restriction base="dms:Note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8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0" nillable="true" ma:displayName="MediaServiceBillingMetadata" ma:hidden="true" ma:internalName="MediaServiceBillingMetadata" ma:readOnly="true">
      <xsd:simpleType>
        <xsd:restriction base="dms:Note"/>
      </xsd:simpleType>
    </xsd:element>
    <xsd:element name="hd52b7953f134f4e9904ea528f99dfa4" ma:index="25" nillable="true" ma:taxonomy="true" ma:internalName="hd52b7953f134f4e9904ea528f99dfa4" ma:taxonomyFieldName="Setting" ma:displayName="Location-Setting" ma:readOnly="false" ma:default="" ma:fieldId="{1d52b795-3f13-4f4e-9904-ea528f99dfa4}" ma:taxonomyMulti="true" ma:sspId="f7310ada-04f1-49d1-83c9-5a60708465d1" ma:termSetId="d69eff04-addf-4852-b199-c46bf658cfd4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hd40b9935b204730bb6303b2389075e8" ma:index="28" nillable="true" ma:taxonomy="true" ma:internalName="hd40b9935b204730bb6303b2389075e8" ma:taxonomyFieldName="Event" ma:displayName="Event" ma:readOnly="false" ma:default="" ma:fieldId="{1d40b993-5b20-4730-bb63-03b2389075e8}" ma:taxonomyMulti="true" ma:sspId="f7310ada-04f1-49d1-83c9-5a60708465d1" ma:termSetId="b07da5a6-6f78-462c-8a7a-1cdb6d53fca6" ma:anchorId="00000000-0000-0000-0000-000000000000" ma:open="true" ma:isKeyword="false">
      <xsd:complexType>
        <xsd:sequence>
          <xsd:element ref="pc:Terms" minOccurs="0" maxOccurs="1"/>
        </xsd:sequence>
      </xsd:complexType>
    </xsd:element>
    <xsd:element name="i3a0adf4236149e899f8853558707e7f" ma:index="30" nillable="true" ma:taxonomy="true" ma:internalName="i3a0adf4236149e899f8853558707e7f" ma:taxonomyFieldName="Full_x0020_Name" ma:displayName="Full Name" ma:readOnly="false" ma:default="" ma:fieldId="{23a0adf4-2361-49e8-99f8-853558707e7f}" ma:taxonomyMulti="true" ma:sspId="f7310ada-04f1-49d1-83c9-5a60708465d1" ma:termSetId="c866ca65-f095-4a16-9249-028d500f7703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f52eb7ad1f9c47d198a751ec016d9cba" ma:index="33" nillable="true" ma:taxonomy="true" ma:internalName="f52eb7ad1f9c47d198a751ec016d9cba" ma:taxonomyFieldName="Roles" ma:displayName="Role" ma:readOnly="false" ma:default="" ma:fieldId="{f52eb7ad-1f9c-47d1-98a7-51ec016d9cba}" ma:taxonomyMulti="true" ma:sspId="f7310ada-04f1-49d1-83c9-5a60708465d1" ma:termSetId="ca30c451-7059-43d6-ab4e-d5cecfc6cc3b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MediaServiceMetadata" ma:index="34" nillable="true" ma:displayName="MediaServiceMetadata" ma:hidden="true" ma:internalName="MediaServiceMetadata" ma:readOnly="true">
      <xsd:simpleType>
        <xsd:restriction base="dms:Note"/>
      </xsd:simpleType>
    </xsd:element>
    <xsd:element name="n7fd209d252a4483ba8a73869fbe70ee" ma:index="35" nillable="true" ma:taxonomy="true" ma:internalName="n7fd209d252a4483ba8a73869fbe70ee" ma:taxonomyFieldName="Open_x0020_Tag" ma:displayName="Open Tag" ma:readOnly="false" ma:default="" ma:fieldId="{77fd209d-252a-4483-ba8a-73869fbe70ee}" ma:taxonomyMulti="true" ma:sspId="f7310ada-04f1-49d1-83c9-5a60708465d1" ma:termSetId="a9755bdf-df38-4f17-856b-a2e6256dd07f" ma:anchorId="00000000-0000-0000-0000-000000000000" ma:open="true" ma:isKeyword="false">
      <xsd:complexType>
        <xsd:sequence>
          <xsd:element ref="pc:Terms" minOccurs="0" maxOccurs="1"/>
        </xsd:sequence>
      </xsd:complexType>
    </xsd:element>
    <xsd:element name="MediaServiceFastMetadata" ma:index="36" nillable="true" ma:displayName="MediaServiceFastMetadata" ma:hidden="true" ma:internalName="MediaServiceFastMetadata" ma:readOnly="true">
      <xsd:simpleType>
        <xsd:restriction base="dms:Note"/>
      </xsd:simpleType>
    </xsd:element>
    <xsd:element name="b799233426214578bbc8680d986c5eff" ma:index="37" nillable="true" ma:taxonomy="true" ma:internalName="b799233426214578bbc8680d986c5eff" ma:taxonomyFieldName="Rights" ma:displayName="Rights" ma:readOnly="false" ma:default="" ma:fieldId="{b7992334-2621-4578-bbc8-680d986c5eff}" ma:sspId="f7310ada-04f1-49d1-83c9-5a60708465d1" ma:termSetId="10fe8d13-2019-4cfb-bb6b-0ee27f18b1da" ma:anchorId="00000000-0000-0000-0000-000000000000" ma:open="true" ma:isKeyword="false">
      <xsd:complexType>
        <xsd:sequence>
          <xsd:element ref="pc:Terms" minOccurs="0" maxOccurs="1"/>
        </xsd:sequence>
      </xsd:complexType>
    </xsd:element>
    <xsd:element name="oe49de22825a4e289412f13f1128ca80" ma:index="39" nillable="true" ma:taxonomy="true" ma:internalName="oe49de22825a4e289412f13f1128ca80" ma:taxonomyFieldName="Project_x0020_Type" ma:displayName="Project Type" ma:readOnly="false" ma:default="" ma:fieldId="{8e49de22-825a-4e28-9412-f13f1128ca80}" ma:sspId="f7310ada-04f1-49d1-83c9-5a60708465d1" ma:termSetId="1dea1c1f-6c8d-4771-a13b-35fb30e23ea3" ma:anchorId="00000000-0000-0000-0000-000000000000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4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Editorial_x0020_Link_x003f__x003a__x0020_Title" ma:index="41" nillable="true" ma:displayName="Editorial Link?: Title" ma:format="Dropdown" ma:hidden="true" ma:list="24bc4948-597d-4671-8258-3bed1d06acb3" ma:internalName="Editorial_x0020_Link_x003f__x003a__x0020_Title" ma:readOnly="true" ma:showField="Title">
      <xsd:simpleType>
        <xsd:restriction base="dms:Lookup"/>
      </xsd:simpleType>
    </xsd:element>
    <xsd:element name="b6b843f42c454be78922961958ea688d" ma:index="43" nillable="true" ma:taxonomy="true" ma:internalName="b6b843f42c454be78922961958ea688d" ma:taxonomyFieldName="Campus" ma:displayName="Campus" ma:default="" ma:fieldId="{b6b843f4-2c45-4be7-8922-961958ea688d}" ma:sspId="f7310ada-04f1-49d1-83c9-5a60708465d1" ma:termSetId="cc431ee6-11be-436c-bf72-511bd815231f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n66b79af942f44e3b1bc4e678ba12c0b" ma:index="45" nillable="true" ma:taxonomy="true" ma:internalName="n66b79af942f44e3b1bc4e678ba12c0b" ma:taxonomyFieldName="Academic_x0020_Unit" ma:displayName="Academic Unit" ma:default="" ma:fieldId="{766b79af-942f-44e3-b1bc-4e678ba12c0b}" ma:sspId="f7310ada-04f1-49d1-83c9-5a60708465d1" ma:termSetId="da88c937-d211-42d2-996b-3668468db97e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lcf76f155ced4ddcb4097134ff3c332f" ma:index="47" nillable="true" ma:taxonomy="true" ma:internalName="lcf76f155ced4ddcb4097134ff3c332f" ma:taxonomyFieldName="MediaServiceImageTags" ma:displayName="Image Tags" ma:readOnly="false" ma:fieldId="{5cf76f15-5ced-4ddc-b409-7134ff3c332f}" ma:taxonomyMulti="true" ma:sspId="f7310ada-04f1-49d1-83c9-5a60708465d1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555b93d-0a19-43a4-ae80-fa6c9e3d3333" elementFormDefault="qualified">
    <xsd:import namespace="http://schemas.microsoft.com/office/2006/documentManagement/types"/>
    <xsd:import namespace="http://schemas.microsoft.com/office/infopath/2007/PartnerControls"/>
    <xsd:element name="TaxCatchAll" ma:index="11" nillable="true" ma:displayName="Taxonomy Catch All Column" ma:hidden="true" ma:list="{65cebe42-6776-44e0-80be-7e3fc1596dc2}" ma:internalName="TaxCatchAll" ma:readOnly="false" ma:showField="CatchAllData" ma:web="2555b93d-0a19-43a4-ae80-fa6c9e3d3333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axKeywordTaxHTField" ma:index="22" nillable="true" ma:taxonomy="true" ma:internalName="TaxKeywordTaxHTField" ma:taxonomyFieldName="TaxKeyword" ma:displayName="Enterprise Keywords" ma:readOnly="false" ma:fieldId="{23f27201-bee3-471e-b2e7-b64fd8b7ca38}" ma:taxonomyMulti="true" ma:sspId="f7310ada-04f1-49d1-83c9-5a60708465d1" ma:termSetId="00000000-0000-0000-0000-000000000000" ma:anchorId="00000000-0000-0000-0000-000000000000" ma:open="true" ma:isKeyword="true">
      <xsd:complexType>
        <xsd:sequence>
          <xsd:element ref="pc:Terms" minOccurs="0" maxOccurs="1"/>
        </xsd:sequence>
      </xsd:complexType>
    </xsd:element>
    <xsd:element name="SharedWithDetails" ma:index="27" nillable="true" ma:displayName="Shared With Details" ma:hidden="true" ma:internalName="SharedWithDetails" ma:readOnly="true">
      <xsd:simpleType>
        <xsd:restriction base="dms:Note"/>
      </xsd:simpleType>
    </xsd:element>
    <xsd:element name="SharedWithUsers" ma:index="38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2555b93d-0a19-43a4-ae80-fa6c9e3d3333" xsi:nil="true"/>
    <lcf76f155ced4ddcb4097134ff3c332f xmlns="386e718f-ad57-4a48-81ae-ef56873025f3">
      <Terms xmlns="http://schemas.microsoft.com/office/infopath/2007/PartnerControls"/>
    </lcf76f155ced4ddcb4097134ff3c332f>
    <Notes xmlns="386e718f-ad57-4a48-81ae-ef56873025f3" xsi:nil="true"/>
    <hd52b7953f134f4e9904ea528f99dfa4 xmlns="386e718f-ad57-4a48-81ae-ef56873025f3">
      <Terms xmlns="http://schemas.microsoft.com/office/infopath/2007/PartnerControls"/>
    </hd52b7953f134f4e9904ea528f99dfa4>
    <TaxKeywordTaxHTField xmlns="2555b93d-0a19-43a4-ae80-fa6c9e3d3333">
      <Terms xmlns="http://schemas.microsoft.com/office/infopath/2007/PartnerControls"/>
    </TaxKeywordTaxHTField>
    <n7fd209d252a4483ba8a73869fbe70ee xmlns="386e718f-ad57-4a48-81ae-ef56873025f3">
      <Terms xmlns="http://schemas.microsoft.com/office/infopath/2007/PartnerControls"/>
    </n7fd209d252a4483ba8a73869fbe70ee>
    <b6b843f42c454be78922961958ea688d xmlns="386e718f-ad57-4a48-81ae-ef56873025f3">
      <Terms xmlns="http://schemas.microsoft.com/office/infopath/2007/PartnerControls"/>
    </b6b843f42c454be78922961958ea688d>
    <oe49de22825a4e289412f13f1128ca80 xmlns="386e718f-ad57-4a48-81ae-ef56873025f3">
      <Terms xmlns="http://schemas.microsoft.com/office/infopath/2007/PartnerControls"/>
    </oe49de22825a4e289412f13f1128ca80>
    <f52eb7ad1f9c47d198a751ec016d9cba xmlns="386e718f-ad57-4a48-81ae-ef56873025f3">
      <Terms xmlns="http://schemas.microsoft.com/office/infopath/2007/PartnerControls"/>
    </f52eb7ad1f9c47d198a751ec016d9cba>
    <b799233426214578bbc8680d986c5eff xmlns="386e718f-ad57-4a48-81ae-ef56873025f3">
      <Terms xmlns="http://schemas.microsoft.com/office/infopath/2007/PartnerControls"/>
    </b799233426214578bbc8680d986c5eff>
    <Person_x0028_s_x0029_inImage xmlns="386e718f-ad57-4a48-81ae-ef56873025f3">
      <UserInfo>
        <DisplayName/>
        <AccountId xsi:nil="true"/>
        <AccountType/>
      </UserInfo>
    </Person_x0028_s_x0029_inImage>
    <i3a0adf4236149e899f8853558707e7f xmlns="386e718f-ad57-4a48-81ae-ef56873025f3">
      <Terms xmlns="http://schemas.microsoft.com/office/infopath/2007/PartnerControls"/>
    </i3a0adf4236149e899f8853558707e7f>
    <n66b79af942f44e3b1bc4e678ba12c0b xmlns="386e718f-ad57-4a48-81ae-ef56873025f3">
      <Terms xmlns="http://schemas.microsoft.com/office/infopath/2007/PartnerControls"/>
    </n66b79af942f44e3b1bc4e678ba12c0b>
    <EditorialLink_x003f_ xmlns="386e718f-ad57-4a48-81ae-ef56873025f3" xsi:nil="true"/>
    <hd40b9935b204730bb6303b2389075e8 xmlns="386e718f-ad57-4a48-81ae-ef56873025f3">
      <Terms xmlns="http://schemas.microsoft.com/office/infopath/2007/PartnerControls"/>
    </hd40b9935b204730bb6303b2389075e8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9264DF52-238A-409D-9450-1B5EDD342681}">
  <ds:schemaRefs>
    <ds:schemaRef ds:uri="2555b93d-0a19-43a4-ae80-fa6c9e3d3333"/>
    <ds:schemaRef ds:uri="386e718f-ad57-4a48-81ae-ef56873025f3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D12D5352-3343-4E09-9D4B-1D53FF04E5D9}">
  <ds:schemaRefs>
    <ds:schemaRef ds:uri="http://schemas.microsoft.com/office/2006/documentManagement/types"/>
    <ds:schemaRef ds:uri="http://purl.org/dc/terms/"/>
    <ds:schemaRef ds:uri="http://schemas.openxmlformats.org/package/2006/metadata/core-properties"/>
    <ds:schemaRef ds:uri="http://purl.org/dc/elements/1.1/"/>
    <ds:schemaRef ds:uri="http://www.w3.org/XML/1998/namespace"/>
    <ds:schemaRef ds:uri="http://schemas.microsoft.com/office/infopath/2007/PartnerControls"/>
    <ds:schemaRef ds:uri="http://purl.org/dc/dcmitype/"/>
    <ds:schemaRef ds:uri="2555b93d-0a19-43a4-ae80-fa6c9e3d3333"/>
    <ds:schemaRef ds:uri="386e718f-ad57-4a48-81ae-ef56873025f3"/>
    <ds:schemaRef ds:uri="http://schemas.microsoft.com/office/2006/metadata/properties"/>
  </ds:schemaRefs>
</ds:datastoreItem>
</file>

<file path=customXml/itemProps3.xml><?xml version="1.0" encoding="utf-8"?>
<ds:datastoreItem xmlns:ds="http://schemas.openxmlformats.org/officeDocument/2006/customXml" ds:itemID="{142BB5AC-5CB6-4AE4-99C1-E6045337D041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</TotalTime>
  <Words>462</Words>
  <Application>Microsoft Macintosh PowerPoint</Application>
  <PresentationFormat>Widescreen</PresentationFormat>
  <Paragraphs>69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Aptos</vt:lpstr>
      <vt:lpstr>Aptos Narrow</vt:lpstr>
      <vt:lpstr>Arial</vt:lpstr>
      <vt:lpstr>Office Theme</vt:lpstr>
      <vt:lpstr>PowerPoint Presentation</vt:lpstr>
      <vt:lpstr>PowerPoint Presentation</vt:lpstr>
      <vt:lpstr>PowerPoint Presentation</vt:lpstr>
      <vt:lpstr>Public Health Elevated</vt:lpstr>
      <vt:lpstr>PowerPoint Presentation</vt:lpstr>
      <vt:lpstr>Public Health Elevated</vt:lpstr>
      <vt:lpstr>PowerPoint Presentation</vt:lpstr>
      <vt:lpstr>Public Health Elevated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Ruiz, Aldo</dc:creator>
  <cp:lastModifiedBy>Ruiz, Aldo</cp:lastModifiedBy>
  <cp:revision>4</cp:revision>
  <dcterms:created xsi:type="dcterms:W3CDTF">2026-02-18T14:40:51Z</dcterms:created>
  <dcterms:modified xsi:type="dcterms:W3CDTF">2026-04-23T15:10:27Z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0x0101003B071FEA1D302F48A7F12907BAF9B212</vt:lpwstr>
  </property>
  <property fmtid="{D5CDD505-2E9C-101B-9397-08002B2CF9AE}" pid="3" name="MediaServiceImageTags">
    <vt:lpwstr/>
  </property>
  <property fmtid="{D5CDD505-2E9C-101B-9397-08002B2CF9AE}" pid="4" name="TaxKeyword">
    <vt:lpwstr/>
  </property>
  <property fmtid="{D5CDD505-2E9C-101B-9397-08002B2CF9AE}" pid="5" name="Full_x0020_Name">
    <vt:lpwstr/>
  </property>
  <property fmtid="{D5CDD505-2E9C-101B-9397-08002B2CF9AE}" pid="6" name="Open Tag">
    <vt:lpwstr/>
  </property>
  <property fmtid="{D5CDD505-2E9C-101B-9397-08002B2CF9AE}" pid="7" name="Campus">
    <vt:lpwstr/>
  </property>
  <property fmtid="{D5CDD505-2E9C-101B-9397-08002B2CF9AE}" pid="8" name="Academic Unit">
    <vt:lpwstr/>
  </property>
  <property fmtid="{D5CDD505-2E9C-101B-9397-08002B2CF9AE}" pid="9" name="Full Name">
    <vt:lpwstr/>
  </property>
  <property fmtid="{D5CDD505-2E9C-101B-9397-08002B2CF9AE}" pid="10" name="Project_x0020_Type">
    <vt:lpwstr/>
  </property>
  <property fmtid="{D5CDD505-2E9C-101B-9397-08002B2CF9AE}" pid="11" name="Project Type">
    <vt:lpwstr/>
  </property>
  <property fmtid="{D5CDD505-2E9C-101B-9397-08002B2CF9AE}" pid="12" name="Academic_x0020_Unit">
    <vt:lpwstr/>
  </property>
  <property fmtid="{D5CDD505-2E9C-101B-9397-08002B2CF9AE}" pid="13" name="Setting">
    <vt:lpwstr/>
  </property>
  <property fmtid="{D5CDD505-2E9C-101B-9397-08002B2CF9AE}" pid="14" name="Event">
    <vt:lpwstr/>
  </property>
  <property fmtid="{D5CDD505-2E9C-101B-9397-08002B2CF9AE}" pid="15" name="Open_x0020_Tag">
    <vt:lpwstr/>
  </property>
  <property fmtid="{D5CDD505-2E9C-101B-9397-08002B2CF9AE}" pid="16" name="Roles">
    <vt:lpwstr/>
  </property>
  <property fmtid="{D5CDD505-2E9C-101B-9397-08002B2CF9AE}" pid="17" name="Rights">
    <vt:lpwstr/>
  </property>
</Properties>
</file>